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256" r:id="rId5"/>
    <p:sldId id="363" r:id="rId6"/>
    <p:sldId id="331" r:id="rId7"/>
    <p:sldId id="365" r:id="rId8"/>
    <p:sldId id="368" r:id="rId9"/>
    <p:sldId id="367" r:id="rId10"/>
    <p:sldId id="369" r:id="rId11"/>
    <p:sldId id="341" r:id="rId12"/>
    <p:sldId id="392" r:id="rId13"/>
    <p:sldId id="393" r:id="rId14"/>
    <p:sldId id="370" r:id="rId15"/>
    <p:sldId id="349" r:id="rId16"/>
    <p:sldId id="347" r:id="rId17"/>
    <p:sldId id="395" r:id="rId18"/>
    <p:sldId id="372" r:id="rId19"/>
    <p:sldId id="382" r:id="rId20"/>
    <p:sldId id="371" r:id="rId21"/>
    <p:sldId id="384" r:id="rId22"/>
    <p:sldId id="385" r:id="rId23"/>
    <p:sldId id="373" r:id="rId24"/>
    <p:sldId id="379" r:id="rId25"/>
    <p:sldId id="394" r:id="rId26"/>
    <p:sldId id="374" r:id="rId27"/>
    <p:sldId id="386" r:id="rId28"/>
    <p:sldId id="375" r:id="rId29"/>
    <p:sldId id="387" r:id="rId30"/>
    <p:sldId id="388" r:id="rId31"/>
    <p:sldId id="389" r:id="rId32"/>
    <p:sldId id="376" r:id="rId33"/>
    <p:sldId id="390" r:id="rId34"/>
    <p:sldId id="377" r:id="rId35"/>
    <p:sldId id="391" r:id="rId36"/>
    <p:sldId id="342" r:id="rId37"/>
    <p:sldId id="268" r:id="rId38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65">
          <p15:clr>
            <a:srgbClr val="A4A3A4"/>
          </p15:clr>
        </p15:guide>
        <p15:guide id="3" orient="horz" pos="709">
          <p15:clr>
            <a:srgbClr val="A4A3A4"/>
          </p15:clr>
        </p15:guide>
        <p15:guide id="4" pos="2880">
          <p15:clr>
            <a:srgbClr val="A4A3A4"/>
          </p15:clr>
        </p15:guide>
        <p15:guide id="5" orient="horz" pos="36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A5D6E3"/>
    <a:srgbClr val="76C0D4"/>
    <a:srgbClr val="8BB7FF"/>
    <a:srgbClr val="50AEC8"/>
    <a:srgbClr val="79C1D5"/>
    <a:srgbClr val="5B89C1"/>
    <a:srgbClr val="5283BE"/>
    <a:srgbClr val="97B5D9"/>
    <a:srgbClr val="AAC2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64" autoAdjust="0"/>
    <p:restoredTop sz="88539" autoAdjust="0"/>
  </p:normalViewPr>
  <p:slideViewPr>
    <p:cSldViewPr>
      <p:cViewPr>
        <p:scale>
          <a:sx n="66" d="100"/>
          <a:sy n="66" d="100"/>
        </p:scale>
        <p:origin x="1420" y="64"/>
      </p:cViewPr>
      <p:guideLst>
        <p:guide orient="horz" pos="2160"/>
        <p:guide orient="horz" pos="4065"/>
        <p:guide orient="horz" pos="709"/>
        <p:guide pos="2880"/>
        <p:guide orient="horz" pos="36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유 용주" userId="b991a744e92d2aee" providerId="LiveId" clId="{47B71AB4-F956-43FF-B5F7-8DF72C2656D4}"/>
    <pc:docChg chg="undo custSel addSld delSld modSld">
      <pc:chgData name="유 용주" userId="b991a744e92d2aee" providerId="LiveId" clId="{47B71AB4-F956-43FF-B5F7-8DF72C2656D4}" dt="2021-12-03T06:25:04.201" v="9073"/>
      <pc:docMkLst>
        <pc:docMk/>
      </pc:docMkLst>
      <pc:sldChg chg="delSp modSp mod">
        <pc:chgData name="유 용주" userId="b991a744e92d2aee" providerId="LiveId" clId="{47B71AB4-F956-43FF-B5F7-8DF72C2656D4}" dt="2021-11-26T02:34:23.139" v="27"/>
        <pc:sldMkLst>
          <pc:docMk/>
          <pc:sldMk cId="2057676283" sldId="256"/>
        </pc:sldMkLst>
        <pc:spChg chg="mod">
          <ac:chgData name="유 용주" userId="b991a744e92d2aee" providerId="LiveId" clId="{47B71AB4-F956-43FF-B5F7-8DF72C2656D4}" dt="2021-11-26T02:34:23.139" v="27"/>
          <ac:spMkLst>
            <pc:docMk/>
            <pc:sldMk cId="2057676283" sldId="256"/>
            <ac:spMk id="10" creationId="{3A7FDF87-2724-410D-A13B-CED912323628}"/>
          </ac:spMkLst>
        </pc:spChg>
        <pc:spChg chg="del">
          <ac:chgData name="유 용주" userId="b991a744e92d2aee" providerId="LiveId" clId="{47B71AB4-F956-43FF-B5F7-8DF72C2656D4}" dt="2021-11-26T02:34:02.106" v="0" actId="21"/>
          <ac:spMkLst>
            <pc:docMk/>
            <pc:sldMk cId="2057676283" sldId="256"/>
            <ac:spMk id="17" creationId="{7BFCAF9A-328B-48C6-8CA3-8371B22412AE}"/>
          </ac:spMkLst>
        </pc:spChg>
      </pc:sldChg>
      <pc:sldChg chg="modSp mod">
        <pc:chgData name="유 용주" userId="b991a744e92d2aee" providerId="LiveId" clId="{47B71AB4-F956-43FF-B5F7-8DF72C2656D4}" dt="2021-12-03T05:41:29.507" v="7761" actId="20577"/>
        <pc:sldMkLst>
          <pc:docMk/>
          <pc:sldMk cId="2728003223" sldId="331"/>
        </pc:sldMkLst>
        <pc:spChg chg="mod">
          <ac:chgData name="유 용주" userId="b991a744e92d2aee" providerId="LiveId" clId="{47B71AB4-F956-43FF-B5F7-8DF72C2656D4}" dt="2021-12-03T05:41:29.507" v="7761" actId="20577"/>
          <ac:spMkLst>
            <pc:docMk/>
            <pc:sldMk cId="2728003223" sldId="331"/>
            <ac:spMk id="9" creationId="{3FA87A73-3FF2-4334-AD42-AEC104EEA300}"/>
          </ac:spMkLst>
        </pc:spChg>
      </pc:sldChg>
      <pc:sldChg chg="del">
        <pc:chgData name="유 용주" userId="b991a744e92d2aee" providerId="LiveId" clId="{47B71AB4-F956-43FF-B5F7-8DF72C2656D4}" dt="2021-11-29T02:47:09.840" v="3591" actId="2696"/>
        <pc:sldMkLst>
          <pc:docMk/>
          <pc:sldMk cId="3138498437" sldId="334"/>
        </pc:sldMkLst>
      </pc:sldChg>
      <pc:sldChg chg="del">
        <pc:chgData name="유 용주" userId="b991a744e92d2aee" providerId="LiveId" clId="{47B71AB4-F956-43FF-B5F7-8DF72C2656D4}" dt="2021-11-29T02:54:30.128" v="3650" actId="2696"/>
        <pc:sldMkLst>
          <pc:docMk/>
          <pc:sldMk cId="1620116024" sldId="337"/>
        </pc:sldMkLst>
      </pc:sldChg>
      <pc:sldChg chg="del">
        <pc:chgData name="유 용주" userId="b991a744e92d2aee" providerId="LiveId" clId="{47B71AB4-F956-43FF-B5F7-8DF72C2656D4}" dt="2021-11-26T07:53:09.393" v="944" actId="2696"/>
        <pc:sldMkLst>
          <pc:docMk/>
          <pc:sldMk cId="3385776992" sldId="338"/>
        </pc:sldMkLst>
      </pc:sldChg>
      <pc:sldChg chg="delSp del">
        <pc:chgData name="유 용주" userId="b991a744e92d2aee" providerId="LiveId" clId="{47B71AB4-F956-43FF-B5F7-8DF72C2656D4}" dt="2021-11-26T07:23:13.126" v="117" actId="2696"/>
        <pc:sldMkLst>
          <pc:docMk/>
          <pc:sldMk cId="217920492" sldId="339"/>
        </pc:sldMkLst>
        <pc:spChg chg="del">
          <ac:chgData name="유 용주" userId="b991a744e92d2aee" providerId="LiveId" clId="{47B71AB4-F956-43FF-B5F7-8DF72C2656D4}" dt="2021-11-26T07:14:22.894" v="103" actId="21"/>
          <ac:spMkLst>
            <pc:docMk/>
            <pc:sldMk cId="217920492" sldId="339"/>
            <ac:spMk id="4" creationId="{22F6064D-670F-490B-B6E5-998410F7D24E}"/>
          </ac:spMkLst>
        </pc:spChg>
      </pc:sldChg>
      <pc:sldChg chg="modSp mod">
        <pc:chgData name="유 용주" userId="b991a744e92d2aee" providerId="LiveId" clId="{47B71AB4-F956-43FF-B5F7-8DF72C2656D4}" dt="2021-11-29T02:05:40.427" v="1808" actId="1036"/>
        <pc:sldMkLst>
          <pc:docMk/>
          <pc:sldMk cId="3184762381" sldId="341"/>
        </pc:sldMkLst>
        <pc:spChg chg="mod">
          <ac:chgData name="유 용주" userId="b991a744e92d2aee" providerId="LiveId" clId="{47B71AB4-F956-43FF-B5F7-8DF72C2656D4}" dt="2021-11-26T08:28:04.206" v="1755" actId="20577"/>
          <ac:spMkLst>
            <pc:docMk/>
            <pc:sldMk cId="3184762381" sldId="341"/>
            <ac:spMk id="9" creationId="{3FA87A73-3FF2-4334-AD42-AEC104EEA300}"/>
          </ac:spMkLst>
        </pc:spChg>
        <pc:spChg chg="mod">
          <ac:chgData name="유 용주" userId="b991a744e92d2aee" providerId="LiveId" clId="{47B71AB4-F956-43FF-B5F7-8DF72C2656D4}" dt="2021-11-26T08:24:17.579" v="1699"/>
          <ac:spMkLst>
            <pc:docMk/>
            <pc:sldMk cId="3184762381" sldId="341"/>
            <ac:spMk id="18" creationId="{00000000-0000-0000-0000-000000000000}"/>
          </ac:spMkLst>
        </pc:spChg>
        <pc:picChg chg="mod">
          <ac:chgData name="유 용주" userId="b991a744e92d2aee" providerId="LiveId" clId="{47B71AB4-F956-43FF-B5F7-8DF72C2656D4}" dt="2021-11-26T08:26:13.162" v="1715" actId="1037"/>
          <ac:picMkLst>
            <pc:docMk/>
            <pc:sldMk cId="3184762381" sldId="341"/>
            <ac:picMk id="10" creationId="{4F5238AD-7917-4237-A064-FE96FA225A29}"/>
          </ac:picMkLst>
        </pc:picChg>
        <pc:picChg chg="mod">
          <ac:chgData name="유 용주" userId="b991a744e92d2aee" providerId="LiveId" clId="{47B71AB4-F956-43FF-B5F7-8DF72C2656D4}" dt="2021-11-29T02:05:40.427" v="1808" actId="1036"/>
          <ac:picMkLst>
            <pc:docMk/>
            <pc:sldMk cId="3184762381" sldId="341"/>
            <ac:picMk id="11" creationId="{5585B4B8-5D47-4F87-849B-DB8A604AD4E7}"/>
          </ac:picMkLst>
        </pc:picChg>
      </pc:sldChg>
      <pc:sldChg chg="modSp mod">
        <pc:chgData name="유 용주" userId="b991a744e92d2aee" providerId="LiveId" clId="{47B71AB4-F956-43FF-B5F7-8DF72C2656D4}" dt="2021-12-03T06:25:04.201" v="9073"/>
        <pc:sldMkLst>
          <pc:docMk/>
          <pc:sldMk cId="2098877252" sldId="342"/>
        </pc:sldMkLst>
        <pc:spChg chg="mod">
          <ac:chgData name="유 용주" userId="b991a744e92d2aee" providerId="LiveId" clId="{47B71AB4-F956-43FF-B5F7-8DF72C2656D4}" dt="2021-12-03T06:25:04.201" v="9073"/>
          <ac:spMkLst>
            <pc:docMk/>
            <pc:sldMk cId="2098877252" sldId="342"/>
            <ac:spMk id="9" creationId="{3FA87A73-3FF2-4334-AD42-AEC104EEA300}"/>
          </ac:spMkLst>
        </pc:spChg>
      </pc:sldChg>
      <pc:sldChg chg="addSp modSp del mod">
        <pc:chgData name="유 용주" userId="b991a744e92d2aee" providerId="LiveId" clId="{47B71AB4-F956-43FF-B5F7-8DF72C2656D4}" dt="2021-11-29T02:43:23.218" v="3493" actId="2696"/>
        <pc:sldMkLst>
          <pc:docMk/>
          <pc:sldMk cId="257225048" sldId="344"/>
        </pc:sldMkLst>
        <pc:spChg chg="add mod">
          <ac:chgData name="유 용주" userId="b991a744e92d2aee" providerId="LiveId" clId="{47B71AB4-F956-43FF-B5F7-8DF72C2656D4}" dt="2021-11-29T02:42:19.860" v="3413" actId="20577"/>
          <ac:spMkLst>
            <pc:docMk/>
            <pc:sldMk cId="257225048" sldId="344"/>
            <ac:spMk id="19" creationId="{0A9FF904-9B55-4E03-A994-63D3D0707E72}"/>
          </ac:spMkLst>
        </pc:spChg>
        <pc:spChg chg="mod">
          <ac:chgData name="유 용주" userId="b991a744e92d2aee" providerId="LiveId" clId="{47B71AB4-F956-43FF-B5F7-8DF72C2656D4}" dt="2021-11-29T02:42:38.082" v="3423" actId="1038"/>
          <ac:spMkLst>
            <pc:docMk/>
            <pc:sldMk cId="257225048" sldId="344"/>
            <ac:spMk id="28" creationId="{5107B312-BDA1-4812-9B00-D257BB3732AC}"/>
          </ac:spMkLst>
        </pc:spChg>
        <pc:picChg chg="add mod">
          <ac:chgData name="유 용주" userId="b991a744e92d2aee" providerId="LiveId" clId="{47B71AB4-F956-43FF-B5F7-8DF72C2656D4}" dt="2021-11-29T02:41:00.362" v="3364" actId="1076"/>
          <ac:picMkLst>
            <pc:docMk/>
            <pc:sldMk cId="257225048" sldId="344"/>
            <ac:picMk id="3" creationId="{A8DFB6A4-4C87-4D4C-9DDA-8C7FC07B3E5C}"/>
          </ac:picMkLst>
        </pc:picChg>
        <pc:picChg chg="mod">
          <ac:chgData name="유 용주" userId="b991a744e92d2aee" providerId="LiveId" clId="{47B71AB4-F956-43FF-B5F7-8DF72C2656D4}" dt="2021-11-29T02:41:02.666" v="3365" actId="1076"/>
          <ac:picMkLst>
            <pc:docMk/>
            <pc:sldMk cId="257225048" sldId="344"/>
            <ac:picMk id="4" creationId="{8BD784C1-5283-4273-B520-D290D209DDAD}"/>
          </ac:picMkLst>
        </pc:picChg>
      </pc:sldChg>
      <pc:sldChg chg="addSp delSp modSp mod">
        <pc:chgData name="유 용주" userId="b991a744e92d2aee" providerId="LiveId" clId="{47B71AB4-F956-43FF-B5F7-8DF72C2656D4}" dt="2021-12-03T05:45:13.337" v="7841" actId="1036"/>
        <pc:sldMkLst>
          <pc:docMk/>
          <pc:sldMk cId="1703825747" sldId="347"/>
        </pc:sldMkLst>
        <pc:spChg chg="mod">
          <ac:chgData name="유 용주" userId="b991a744e92d2aee" providerId="LiveId" clId="{47B71AB4-F956-43FF-B5F7-8DF72C2656D4}" dt="2021-11-29T04:10:14.361" v="3752"/>
          <ac:spMkLst>
            <pc:docMk/>
            <pc:sldMk cId="1703825747" sldId="347"/>
            <ac:spMk id="18" creationId="{00000000-0000-0000-0000-000000000000}"/>
          </ac:spMkLst>
        </pc:spChg>
        <pc:spChg chg="add del mod">
          <ac:chgData name="유 용주" userId="b991a744e92d2aee" providerId="LiveId" clId="{47B71AB4-F956-43FF-B5F7-8DF72C2656D4}" dt="2021-11-29T02:56:36.574" v="3696" actId="21"/>
          <ac:spMkLst>
            <pc:docMk/>
            <pc:sldMk cId="1703825747" sldId="347"/>
            <ac:spMk id="20" creationId="{600AA46C-7A9D-46AC-BB47-1C680A35405D}"/>
          </ac:spMkLst>
        </pc:spChg>
        <pc:spChg chg="del">
          <ac:chgData name="유 용주" userId="b991a744e92d2aee" providerId="LiveId" clId="{47B71AB4-F956-43FF-B5F7-8DF72C2656D4}" dt="2021-11-29T02:46:07.206" v="3578" actId="21"/>
          <ac:spMkLst>
            <pc:docMk/>
            <pc:sldMk cId="1703825747" sldId="347"/>
            <ac:spMk id="31" creationId="{6F48419C-169C-48B4-9080-27DE1856A058}"/>
          </ac:spMkLst>
        </pc:spChg>
        <pc:spChg chg="del">
          <ac:chgData name="유 용주" userId="b991a744e92d2aee" providerId="LiveId" clId="{47B71AB4-F956-43FF-B5F7-8DF72C2656D4}" dt="2021-11-29T02:46:09.082" v="3579" actId="21"/>
          <ac:spMkLst>
            <pc:docMk/>
            <pc:sldMk cId="1703825747" sldId="347"/>
            <ac:spMk id="32" creationId="{93091146-3BC9-416C-8AD5-1D271356F45B}"/>
          </ac:spMkLst>
        </pc:spChg>
        <pc:spChg chg="del">
          <ac:chgData name="유 용주" userId="b991a744e92d2aee" providerId="LiveId" clId="{47B71AB4-F956-43FF-B5F7-8DF72C2656D4}" dt="2021-11-29T02:46:03.977" v="3577" actId="21"/>
          <ac:spMkLst>
            <pc:docMk/>
            <pc:sldMk cId="1703825747" sldId="347"/>
            <ac:spMk id="34" creationId="{C574D7BD-3493-4C3D-8024-27FFF77C8EFD}"/>
          </ac:spMkLst>
        </pc:spChg>
        <pc:graphicFrameChg chg="add mod">
          <ac:chgData name="유 용주" userId="b991a744e92d2aee" providerId="LiveId" clId="{47B71AB4-F956-43FF-B5F7-8DF72C2656D4}" dt="2021-12-03T05:45:13.337" v="7841" actId="1036"/>
          <ac:graphicFrameMkLst>
            <pc:docMk/>
            <pc:sldMk cId="1703825747" sldId="347"/>
            <ac:graphicFrameMk id="19" creationId="{C4FEF848-E6D9-4953-8573-7A556B1CD4CF}"/>
          </ac:graphicFrameMkLst>
        </pc:graphicFrameChg>
        <pc:graphicFrameChg chg="del">
          <ac:chgData name="유 용주" userId="b991a744e92d2aee" providerId="LiveId" clId="{47B71AB4-F956-43FF-B5F7-8DF72C2656D4}" dt="2021-11-29T02:46:01.125" v="3572" actId="21"/>
          <ac:graphicFrameMkLst>
            <pc:docMk/>
            <pc:sldMk cId="1703825747" sldId="347"/>
            <ac:graphicFrameMk id="33" creationId="{A9D974FD-9EBD-4AA8-AF14-4D509714E00B}"/>
          </ac:graphicFrameMkLst>
        </pc:graphicFrameChg>
        <pc:picChg chg="del">
          <ac:chgData name="유 용주" userId="b991a744e92d2aee" providerId="LiveId" clId="{47B71AB4-F956-43FF-B5F7-8DF72C2656D4}" dt="2021-11-29T02:46:01.800" v="3573" actId="21"/>
          <ac:picMkLst>
            <pc:docMk/>
            <pc:sldMk cId="1703825747" sldId="347"/>
            <ac:picMk id="35" creationId="{1BB66C18-8D28-4572-B187-A135D89FE9B2}"/>
          </ac:picMkLst>
        </pc:picChg>
        <pc:picChg chg="del">
          <ac:chgData name="유 용주" userId="b991a744e92d2aee" providerId="LiveId" clId="{47B71AB4-F956-43FF-B5F7-8DF72C2656D4}" dt="2021-11-29T02:46:02.195" v="3574" actId="21"/>
          <ac:picMkLst>
            <pc:docMk/>
            <pc:sldMk cId="1703825747" sldId="347"/>
            <ac:picMk id="36" creationId="{25D08075-2455-470B-A9BC-AE67E577B9C2}"/>
          </ac:picMkLst>
        </pc:picChg>
        <pc:picChg chg="del">
          <ac:chgData name="유 용주" userId="b991a744e92d2aee" providerId="LiveId" clId="{47B71AB4-F956-43FF-B5F7-8DF72C2656D4}" dt="2021-11-29T02:46:02.694" v="3575" actId="21"/>
          <ac:picMkLst>
            <pc:docMk/>
            <pc:sldMk cId="1703825747" sldId="347"/>
            <ac:picMk id="37" creationId="{96848765-866F-4119-AB26-229AEAB27E48}"/>
          </ac:picMkLst>
        </pc:picChg>
        <pc:picChg chg="del">
          <ac:chgData name="유 용주" userId="b991a744e92d2aee" providerId="LiveId" clId="{47B71AB4-F956-43FF-B5F7-8DF72C2656D4}" dt="2021-11-29T02:46:03.139" v="3576" actId="21"/>
          <ac:picMkLst>
            <pc:docMk/>
            <pc:sldMk cId="1703825747" sldId="347"/>
            <ac:picMk id="38" creationId="{24B04C7D-A39E-48FF-82A1-6A89E3DFC4D3}"/>
          </ac:picMkLst>
        </pc:picChg>
      </pc:sldChg>
      <pc:sldChg chg="modSp del mod">
        <pc:chgData name="유 용주" userId="b991a744e92d2aee" providerId="LiveId" clId="{47B71AB4-F956-43FF-B5F7-8DF72C2656D4}" dt="2021-11-29T02:55:24.713" v="3655" actId="2696"/>
        <pc:sldMkLst>
          <pc:docMk/>
          <pc:sldMk cId="2870836360" sldId="348"/>
        </pc:sldMkLst>
        <pc:spChg chg="mod">
          <ac:chgData name="유 용주" userId="b991a744e92d2aee" providerId="LiveId" clId="{47B71AB4-F956-43FF-B5F7-8DF72C2656D4}" dt="2021-11-29T02:44:22.546" v="3506" actId="20577"/>
          <ac:spMkLst>
            <pc:docMk/>
            <pc:sldMk cId="2870836360" sldId="348"/>
            <ac:spMk id="23" creationId="{C63EFEDA-070D-4AEC-9C01-6DAB1EC327D0}"/>
          </ac:spMkLst>
        </pc:spChg>
      </pc:sldChg>
      <pc:sldChg chg="addSp modSp mod">
        <pc:chgData name="유 용주" userId="b991a744e92d2aee" providerId="LiveId" clId="{47B71AB4-F956-43FF-B5F7-8DF72C2656D4}" dt="2021-12-03T05:44:32.617" v="7832" actId="1036"/>
        <pc:sldMkLst>
          <pc:docMk/>
          <pc:sldMk cId="973769548" sldId="349"/>
        </pc:sldMkLst>
        <pc:spChg chg="add mod">
          <ac:chgData name="유 용주" userId="b991a744e92d2aee" providerId="LiveId" clId="{47B71AB4-F956-43FF-B5F7-8DF72C2656D4}" dt="2021-12-03T05:44:27.066" v="7829" actId="6549"/>
          <ac:spMkLst>
            <pc:docMk/>
            <pc:sldMk cId="973769548" sldId="349"/>
            <ac:spMk id="10" creationId="{72F554C9-D7C5-4816-A836-D5BAEFD4336A}"/>
          </ac:spMkLst>
        </pc:spChg>
        <pc:spChg chg="mod">
          <ac:chgData name="유 용주" userId="b991a744e92d2aee" providerId="LiveId" clId="{47B71AB4-F956-43FF-B5F7-8DF72C2656D4}" dt="2021-11-29T04:10:02.905" v="3718"/>
          <ac:spMkLst>
            <pc:docMk/>
            <pc:sldMk cId="973769548" sldId="349"/>
            <ac:spMk id="18" creationId="{00000000-0000-0000-0000-000000000000}"/>
          </ac:spMkLst>
        </pc:spChg>
        <pc:spChg chg="mod">
          <ac:chgData name="유 용주" userId="b991a744e92d2aee" providerId="LiveId" clId="{47B71AB4-F956-43FF-B5F7-8DF72C2656D4}" dt="2021-12-03T05:44:32.617" v="7832" actId="1036"/>
          <ac:spMkLst>
            <pc:docMk/>
            <pc:sldMk cId="973769548" sldId="349"/>
            <ac:spMk id="20" creationId="{AD2B8EEB-C175-4875-AF16-401E43A8FA8E}"/>
          </ac:spMkLst>
        </pc:spChg>
        <pc:graphicFrameChg chg="add mod">
          <ac:chgData name="유 용주" userId="b991a744e92d2aee" providerId="LiveId" clId="{47B71AB4-F956-43FF-B5F7-8DF72C2656D4}" dt="2021-12-03T05:44:12.210" v="7822" actId="1076"/>
          <ac:graphicFrameMkLst>
            <pc:docMk/>
            <pc:sldMk cId="973769548" sldId="349"/>
            <ac:graphicFrameMk id="11" creationId="{4672B3D6-E381-4D71-B7B0-73B63CDEB9FC}"/>
          </ac:graphicFrameMkLst>
        </pc:graphicFrameChg>
      </pc:sldChg>
      <pc:sldChg chg="del">
        <pc:chgData name="유 용주" userId="b991a744e92d2aee" providerId="LiveId" clId="{47B71AB4-F956-43FF-B5F7-8DF72C2656D4}" dt="2021-11-29T02:54:34.268" v="3654" actId="2696"/>
        <pc:sldMkLst>
          <pc:docMk/>
          <pc:sldMk cId="1078299776" sldId="350"/>
        </pc:sldMkLst>
      </pc:sldChg>
      <pc:sldChg chg="del">
        <pc:chgData name="유 용주" userId="b991a744e92d2aee" providerId="LiveId" clId="{47B71AB4-F956-43FF-B5F7-8DF72C2656D4}" dt="2021-11-29T02:54:31.090" v="3651" actId="2696"/>
        <pc:sldMkLst>
          <pc:docMk/>
          <pc:sldMk cId="866175185" sldId="351"/>
        </pc:sldMkLst>
      </pc:sldChg>
      <pc:sldChg chg="del">
        <pc:chgData name="유 용주" userId="b991a744e92d2aee" providerId="LiveId" clId="{47B71AB4-F956-43FF-B5F7-8DF72C2656D4}" dt="2021-11-29T02:54:28.743" v="3649" actId="2696"/>
        <pc:sldMkLst>
          <pc:docMk/>
          <pc:sldMk cId="2353594341" sldId="352"/>
        </pc:sldMkLst>
      </pc:sldChg>
      <pc:sldChg chg="delSp del mod">
        <pc:chgData name="유 용주" userId="b991a744e92d2aee" providerId="LiveId" clId="{47B71AB4-F956-43FF-B5F7-8DF72C2656D4}" dt="2021-11-29T02:56:42.961" v="3702" actId="2696"/>
        <pc:sldMkLst>
          <pc:docMk/>
          <pc:sldMk cId="2158476047" sldId="354"/>
        </pc:sldMkLst>
        <pc:spChg chg="del">
          <ac:chgData name="유 용주" userId="b991a744e92d2aee" providerId="LiveId" clId="{47B71AB4-F956-43FF-B5F7-8DF72C2656D4}" dt="2021-11-29T02:46:31.470" v="3585" actId="21"/>
          <ac:spMkLst>
            <pc:docMk/>
            <pc:sldMk cId="2158476047" sldId="354"/>
            <ac:spMk id="25" creationId="{6D91E8E6-342D-4D46-9E40-E0796B8273F4}"/>
          </ac:spMkLst>
        </pc:spChg>
        <pc:spChg chg="del">
          <ac:chgData name="유 용주" userId="b991a744e92d2aee" providerId="LiveId" clId="{47B71AB4-F956-43FF-B5F7-8DF72C2656D4}" dt="2021-11-29T02:46:33.927" v="3589" actId="21"/>
          <ac:spMkLst>
            <pc:docMk/>
            <pc:sldMk cId="2158476047" sldId="354"/>
            <ac:spMk id="26" creationId="{C104E106-EEA2-4BC2-8767-37CDEDDD4859}"/>
          </ac:spMkLst>
        </pc:spChg>
        <pc:graphicFrameChg chg="del">
          <ac:chgData name="유 용주" userId="b991a744e92d2aee" providerId="LiveId" clId="{47B71AB4-F956-43FF-B5F7-8DF72C2656D4}" dt="2021-11-29T02:46:29.700" v="3584" actId="21"/>
          <ac:graphicFrameMkLst>
            <pc:docMk/>
            <pc:sldMk cId="2158476047" sldId="354"/>
            <ac:graphicFrameMk id="24" creationId="{F44AD9EE-A11B-42B9-A558-628C048F070A}"/>
          </ac:graphicFrameMkLst>
        </pc:graphicFrameChg>
        <pc:picChg chg="del">
          <ac:chgData name="유 용주" userId="b991a744e92d2aee" providerId="LiveId" clId="{47B71AB4-F956-43FF-B5F7-8DF72C2656D4}" dt="2021-11-29T02:46:32.129" v="3586" actId="21"/>
          <ac:picMkLst>
            <pc:docMk/>
            <pc:sldMk cId="2158476047" sldId="354"/>
            <ac:picMk id="27" creationId="{6105AEE7-D510-4517-9C4C-1FA154127604}"/>
          </ac:picMkLst>
        </pc:picChg>
        <pc:picChg chg="del">
          <ac:chgData name="유 용주" userId="b991a744e92d2aee" providerId="LiveId" clId="{47B71AB4-F956-43FF-B5F7-8DF72C2656D4}" dt="2021-11-29T02:46:32.606" v="3587" actId="21"/>
          <ac:picMkLst>
            <pc:docMk/>
            <pc:sldMk cId="2158476047" sldId="354"/>
            <ac:picMk id="28" creationId="{E1F5F8BF-5247-4065-96EE-12C23E851FE7}"/>
          </ac:picMkLst>
        </pc:picChg>
        <pc:picChg chg="del">
          <ac:chgData name="유 용주" userId="b991a744e92d2aee" providerId="LiveId" clId="{47B71AB4-F956-43FF-B5F7-8DF72C2656D4}" dt="2021-11-29T02:46:33.027" v="3588" actId="21"/>
          <ac:picMkLst>
            <pc:docMk/>
            <pc:sldMk cId="2158476047" sldId="354"/>
            <ac:picMk id="29" creationId="{B523C32E-1C05-4E2D-84BE-297A67004692}"/>
          </ac:picMkLst>
        </pc:picChg>
      </pc:sldChg>
      <pc:sldChg chg="delSp modSp del mod">
        <pc:chgData name="유 용주" userId="b991a744e92d2aee" providerId="LiveId" clId="{47B71AB4-F956-43FF-B5F7-8DF72C2656D4}" dt="2021-12-03T05:44:38.369" v="7833" actId="2696"/>
        <pc:sldMkLst>
          <pc:docMk/>
          <pc:sldMk cId="2365577155" sldId="355"/>
        </pc:sldMkLst>
        <pc:spChg chg="del">
          <ac:chgData name="유 용주" userId="b991a744e92d2aee" providerId="LiveId" clId="{47B71AB4-F956-43FF-B5F7-8DF72C2656D4}" dt="2021-11-29T02:56:07.141" v="3656" actId="21"/>
          <ac:spMkLst>
            <pc:docMk/>
            <pc:sldMk cId="2365577155" sldId="355"/>
            <ac:spMk id="12" creationId="{778CC269-E531-41C1-9491-1B461C1B84D2}"/>
          </ac:spMkLst>
        </pc:spChg>
        <pc:spChg chg="del">
          <ac:chgData name="유 용주" userId="b991a744e92d2aee" providerId="LiveId" clId="{47B71AB4-F956-43FF-B5F7-8DF72C2656D4}" dt="2021-11-29T02:44:06.279" v="3499" actId="21"/>
          <ac:spMkLst>
            <pc:docMk/>
            <pc:sldMk cId="2365577155" sldId="355"/>
            <ac:spMk id="13" creationId="{D741C194-7420-4938-B26C-CC6AA10E1E03}"/>
          </ac:spMkLst>
        </pc:spChg>
        <pc:spChg chg="mod">
          <ac:chgData name="유 용주" userId="b991a744e92d2aee" providerId="LiveId" clId="{47B71AB4-F956-43FF-B5F7-8DF72C2656D4}" dt="2021-11-29T04:10:09.137" v="3736"/>
          <ac:spMkLst>
            <pc:docMk/>
            <pc:sldMk cId="2365577155" sldId="355"/>
            <ac:spMk id="18" creationId="{00000000-0000-0000-0000-000000000000}"/>
          </ac:spMkLst>
        </pc:spChg>
        <pc:spChg chg="del">
          <ac:chgData name="유 용주" userId="b991a744e92d2aee" providerId="LiveId" clId="{47B71AB4-F956-43FF-B5F7-8DF72C2656D4}" dt="2021-11-29T02:44:10.356" v="3505" actId="21"/>
          <ac:spMkLst>
            <pc:docMk/>
            <pc:sldMk cId="2365577155" sldId="355"/>
            <ac:spMk id="22" creationId="{9B21EE79-34BB-4889-A4EF-58605F634047}"/>
          </ac:spMkLst>
        </pc:spChg>
        <pc:spChg chg="del">
          <ac:chgData name="유 용주" userId="b991a744e92d2aee" providerId="LiveId" clId="{47B71AB4-F956-43FF-B5F7-8DF72C2656D4}" dt="2021-11-29T02:44:09.164" v="3504" actId="21"/>
          <ac:spMkLst>
            <pc:docMk/>
            <pc:sldMk cId="2365577155" sldId="355"/>
            <ac:spMk id="23" creationId="{7C0D20FE-1B56-4A8F-9529-11C712D4B98C}"/>
          </ac:spMkLst>
        </pc:spChg>
        <pc:graphicFrameChg chg="del">
          <ac:chgData name="유 용주" userId="b991a744e92d2aee" providerId="LiveId" clId="{47B71AB4-F956-43FF-B5F7-8DF72C2656D4}" dt="2021-11-29T02:44:05.619" v="3498" actId="21"/>
          <ac:graphicFrameMkLst>
            <pc:docMk/>
            <pc:sldMk cId="2365577155" sldId="355"/>
            <ac:graphicFrameMk id="14" creationId="{C31558A3-9C5F-4C6C-B54C-6E1FEB95A685}"/>
          </ac:graphicFrameMkLst>
        </pc:graphicFrameChg>
        <pc:picChg chg="del">
          <ac:chgData name="유 용주" userId="b991a744e92d2aee" providerId="LiveId" clId="{47B71AB4-F956-43FF-B5F7-8DF72C2656D4}" dt="2021-11-29T02:44:07.085" v="3500" actId="21"/>
          <ac:picMkLst>
            <pc:docMk/>
            <pc:sldMk cId="2365577155" sldId="355"/>
            <ac:picMk id="24" creationId="{EA536D53-B137-4C16-B868-767285D506CE}"/>
          </ac:picMkLst>
        </pc:picChg>
        <pc:picChg chg="del">
          <ac:chgData name="유 용주" userId="b991a744e92d2aee" providerId="LiveId" clId="{47B71AB4-F956-43FF-B5F7-8DF72C2656D4}" dt="2021-11-29T02:44:07.485" v="3501" actId="21"/>
          <ac:picMkLst>
            <pc:docMk/>
            <pc:sldMk cId="2365577155" sldId="355"/>
            <ac:picMk id="25" creationId="{CAC9A730-B656-4C35-A4E3-63D66C04479A}"/>
          </ac:picMkLst>
        </pc:picChg>
        <pc:picChg chg="del">
          <ac:chgData name="유 용주" userId="b991a744e92d2aee" providerId="LiveId" clId="{47B71AB4-F956-43FF-B5F7-8DF72C2656D4}" dt="2021-11-29T02:44:07.893" v="3502" actId="21"/>
          <ac:picMkLst>
            <pc:docMk/>
            <pc:sldMk cId="2365577155" sldId="355"/>
            <ac:picMk id="26" creationId="{78BA8C4E-B450-4B05-A94F-8AE405E4AF8F}"/>
          </ac:picMkLst>
        </pc:picChg>
        <pc:picChg chg="del">
          <ac:chgData name="유 용주" userId="b991a744e92d2aee" providerId="LiveId" clId="{47B71AB4-F956-43FF-B5F7-8DF72C2656D4}" dt="2021-11-29T02:44:08.433" v="3503" actId="21"/>
          <ac:picMkLst>
            <pc:docMk/>
            <pc:sldMk cId="2365577155" sldId="355"/>
            <ac:picMk id="27" creationId="{9BFAA82D-CEA6-4E4A-BB14-0938DBBFB508}"/>
          </ac:picMkLst>
        </pc:picChg>
      </pc:sldChg>
      <pc:sldChg chg="del">
        <pc:chgData name="유 용주" userId="b991a744e92d2aee" providerId="LiveId" clId="{47B71AB4-F956-43FF-B5F7-8DF72C2656D4}" dt="2021-11-29T02:54:24.434" v="3646" actId="2696"/>
        <pc:sldMkLst>
          <pc:docMk/>
          <pc:sldMk cId="2949872234" sldId="356"/>
        </pc:sldMkLst>
      </pc:sldChg>
      <pc:sldChg chg="modSp del mod">
        <pc:chgData name="유 용주" userId="b991a744e92d2aee" providerId="LiveId" clId="{47B71AB4-F956-43FF-B5F7-8DF72C2656D4}" dt="2021-11-29T02:54:26.009" v="3647" actId="2696"/>
        <pc:sldMkLst>
          <pc:docMk/>
          <pc:sldMk cId="2255724673" sldId="357"/>
        </pc:sldMkLst>
        <pc:spChg chg="mod">
          <ac:chgData name="유 용주" userId="b991a744e92d2aee" providerId="LiveId" clId="{47B71AB4-F956-43FF-B5F7-8DF72C2656D4}" dt="2021-11-26T08:32:08.772" v="1804" actId="20577"/>
          <ac:spMkLst>
            <pc:docMk/>
            <pc:sldMk cId="2255724673" sldId="357"/>
            <ac:spMk id="21" creationId="{B8EEB5EF-CD9E-44B4-9DA7-F968C46D1F60}"/>
          </ac:spMkLst>
        </pc:spChg>
      </pc:sldChg>
      <pc:sldChg chg="modSp del mod">
        <pc:chgData name="유 용주" userId="b991a744e92d2aee" providerId="LiveId" clId="{47B71AB4-F956-43FF-B5F7-8DF72C2656D4}" dt="2021-11-29T02:54:27.359" v="3648" actId="2696"/>
        <pc:sldMkLst>
          <pc:docMk/>
          <pc:sldMk cId="151601376" sldId="358"/>
        </pc:sldMkLst>
        <pc:graphicFrameChg chg="modGraphic">
          <ac:chgData name="유 용주" userId="b991a744e92d2aee" providerId="LiveId" clId="{47B71AB4-F956-43FF-B5F7-8DF72C2656D4}" dt="2021-11-26T08:30:53.814" v="1757" actId="2164"/>
          <ac:graphicFrameMkLst>
            <pc:docMk/>
            <pc:sldMk cId="151601376" sldId="358"/>
            <ac:graphicFrameMk id="12" creationId="{EE658D04-50AD-42A2-9704-D403DE719BC2}"/>
          </ac:graphicFrameMkLst>
        </pc:graphicFrameChg>
      </pc:sldChg>
      <pc:sldChg chg="del">
        <pc:chgData name="유 용주" userId="b991a744e92d2aee" providerId="LiveId" clId="{47B71AB4-F956-43FF-B5F7-8DF72C2656D4}" dt="2021-11-29T02:54:32.284" v="3652" actId="2696"/>
        <pc:sldMkLst>
          <pc:docMk/>
          <pc:sldMk cId="3892288330" sldId="359"/>
        </pc:sldMkLst>
      </pc:sldChg>
      <pc:sldChg chg="del">
        <pc:chgData name="유 용주" userId="b991a744e92d2aee" providerId="LiveId" clId="{47B71AB4-F956-43FF-B5F7-8DF72C2656D4}" dt="2021-11-29T02:54:33.280" v="3653" actId="2696"/>
        <pc:sldMkLst>
          <pc:docMk/>
          <pc:sldMk cId="2658469365" sldId="360"/>
        </pc:sldMkLst>
      </pc:sldChg>
      <pc:sldChg chg="del">
        <pc:chgData name="유 용주" userId="b991a744e92d2aee" providerId="LiveId" clId="{47B71AB4-F956-43FF-B5F7-8DF72C2656D4}" dt="2021-11-26T08:28:56.425" v="1756" actId="2696"/>
        <pc:sldMkLst>
          <pc:docMk/>
          <pc:sldMk cId="3140621028" sldId="361"/>
        </pc:sldMkLst>
      </pc:sldChg>
      <pc:sldChg chg="del">
        <pc:chgData name="유 용주" userId="b991a744e92d2aee" providerId="LiveId" clId="{47B71AB4-F956-43FF-B5F7-8DF72C2656D4}" dt="2021-12-03T05:49:05.165" v="7850" actId="2696"/>
        <pc:sldMkLst>
          <pc:docMk/>
          <pc:sldMk cId="3242272378" sldId="362"/>
        </pc:sldMkLst>
      </pc:sldChg>
      <pc:sldChg chg="addSp delSp modSp add mod">
        <pc:chgData name="유 용주" userId="b991a744e92d2aee" providerId="LiveId" clId="{47B71AB4-F956-43FF-B5F7-8DF72C2656D4}" dt="2021-11-26T07:13:13.573" v="102" actId="20577"/>
        <pc:sldMkLst>
          <pc:docMk/>
          <pc:sldMk cId="32290027" sldId="363"/>
        </pc:sldMkLst>
        <pc:spChg chg="del">
          <ac:chgData name="유 용주" userId="b991a744e92d2aee" providerId="LiveId" clId="{47B71AB4-F956-43FF-B5F7-8DF72C2656D4}" dt="2021-11-26T07:08:49.636" v="74" actId="21"/>
          <ac:spMkLst>
            <pc:docMk/>
            <pc:sldMk cId="32290027" sldId="363"/>
            <ac:spMk id="2" creationId="{5F56DE21-E2EC-4811-932E-EC98FC538EE0}"/>
          </ac:spMkLst>
        </pc:spChg>
        <pc:spChg chg="del mod">
          <ac:chgData name="유 용주" userId="b991a744e92d2aee" providerId="LiveId" clId="{47B71AB4-F956-43FF-B5F7-8DF72C2656D4}" dt="2021-11-26T07:07:41.918" v="52" actId="21"/>
          <ac:spMkLst>
            <pc:docMk/>
            <pc:sldMk cId="32290027" sldId="363"/>
            <ac:spMk id="9" creationId="{3FA87A73-3FF2-4334-AD42-AEC104EEA300}"/>
          </ac:spMkLst>
        </pc:spChg>
        <pc:spChg chg="add del mod">
          <ac:chgData name="유 용주" userId="b991a744e92d2aee" providerId="LiveId" clId="{47B71AB4-F956-43FF-B5F7-8DF72C2656D4}" dt="2021-11-26T07:08:11.898" v="56"/>
          <ac:spMkLst>
            <pc:docMk/>
            <pc:sldMk cId="32290027" sldId="363"/>
            <ac:spMk id="10" creationId="{E14A717F-7946-41D1-B3AA-D66CFD6C02DB}"/>
          </ac:spMkLst>
        </pc:spChg>
        <pc:spChg chg="add del mod">
          <ac:chgData name="유 용주" userId="b991a744e92d2aee" providerId="LiveId" clId="{47B71AB4-F956-43FF-B5F7-8DF72C2656D4}" dt="2021-11-26T07:08:11.898" v="56"/>
          <ac:spMkLst>
            <pc:docMk/>
            <pc:sldMk cId="32290027" sldId="363"/>
            <ac:spMk id="11" creationId="{1D945FA4-C393-48E9-8781-F1636FE6A04E}"/>
          </ac:spMkLst>
        </pc:spChg>
        <pc:spChg chg="add del mod">
          <ac:chgData name="유 용주" userId="b991a744e92d2aee" providerId="LiveId" clId="{47B71AB4-F956-43FF-B5F7-8DF72C2656D4}" dt="2021-11-26T07:08:11.898" v="56"/>
          <ac:spMkLst>
            <pc:docMk/>
            <pc:sldMk cId="32290027" sldId="363"/>
            <ac:spMk id="12" creationId="{52DB33A4-4A71-4EA9-9896-3B07FCD7E027}"/>
          </ac:spMkLst>
        </pc:spChg>
        <pc:spChg chg="add del mod">
          <ac:chgData name="유 용주" userId="b991a744e92d2aee" providerId="LiveId" clId="{47B71AB4-F956-43FF-B5F7-8DF72C2656D4}" dt="2021-11-26T07:08:48.958" v="73" actId="21"/>
          <ac:spMkLst>
            <pc:docMk/>
            <pc:sldMk cId="32290027" sldId="363"/>
            <ac:spMk id="13" creationId="{24F9BCF0-DDB1-4CFB-A1B6-3BB92E8D9371}"/>
          </ac:spMkLst>
        </pc:spChg>
        <pc:spChg chg="add del mod">
          <ac:chgData name="유 용주" userId="b991a744e92d2aee" providerId="LiveId" clId="{47B71AB4-F956-43FF-B5F7-8DF72C2656D4}" dt="2021-11-26T07:08:48.559" v="72" actId="21"/>
          <ac:spMkLst>
            <pc:docMk/>
            <pc:sldMk cId="32290027" sldId="363"/>
            <ac:spMk id="14" creationId="{924BED27-46F3-43BE-8B12-047CAC4B6C5D}"/>
          </ac:spMkLst>
        </pc:spChg>
        <pc:spChg chg="mod">
          <ac:chgData name="유 용주" userId="b991a744e92d2aee" providerId="LiveId" clId="{47B71AB4-F956-43FF-B5F7-8DF72C2656D4}" dt="2021-11-26T07:13:13.573" v="102" actId="20577"/>
          <ac:spMkLst>
            <pc:docMk/>
            <pc:sldMk cId="32290027" sldId="363"/>
            <ac:spMk id="18" creationId="{00000000-0000-0000-0000-000000000000}"/>
          </ac:spMkLst>
        </pc:spChg>
        <pc:spChg chg="add del mod">
          <ac:chgData name="유 용주" userId="b991a744e92d2aee" providerId="LiveId" clId="{47B71AB4-F956-43FF-B5F7-8DF72C2656D4}" dt="2021-11-26T07:08:48.205" v="71" actId="21"/>
          <ac:spMkLst>
            <pc:docMk/>
            <pc:sldMk cId="32290027" sldId="363"/>
            <ac:spMk id="19" creationId="{C4F06F74-CBE3-4BC7-9636-C68FB218CF01}"/>
          </ac:spMkLst>
        </pc:spChg>
        <pc:spChg chg="add del mod">
          <ac:chgData name="유 용주" userId="b991a744e92d2aee" providerId="LiveId" clId="{47B71AB4-F956-43FF-B5F7-8DF72C2656D4}" dt="2021-11-26T07:08:28.504" v="60" actId="21"/>
          <ac:spMkLst>
            <pc:docMk/>
            <pc:sldMk cId="32290027" sldId="363"/>
            <ac:spMk id="20" creationId="{D6E3D9F0-6801-43DD-8099-5D17DE6ACEFA}"/>
          </ac:spMkLst>
        </pc:spChg>
        <pc:spChg chg="add del mod">
          <ac:chgData name="유 용주" userId="b991a744e92d2aee" providerId="LiveId" clId="{47B71AB4-F956-43FF-B5F7-8DF72C2656D4}" dt="2021-11-26T07:08:45.377" v="67"/>
          <ac:spMkLst>
            <pc:docMk/>
            <pc:sldMk cId="32290027" sldId="363"/>
            <ac:spMk id="21" creationId="{3D13500C-44C6-45B9-A1B1-4DC743377E62}"/>
          </ac:spMkLst>
        </pc:spChg>
        <pc:picChg chg="add mod">
          <ac:chgData name="유 용주" userId="b991a744e92d2aee" providerId="LiveId" clId="{47B71AB4-F956-43FF-B5F7-8DF72C2656D4}" dt="2021-11-26T07:13:04.628" v="100" actId="1036"/>
          <ac:picMkLst>
            <pc:docMk/>
            <pc:sldMk cId="32290027" sldId="363"/>
            <ac:picMk id="4" creationId="{149DE1BF-4765-402F-BF2C-B57503017843}"/>
          </ac:picMkLst>
        </pc:picChg>
      </pc:sldChg>
      <pc:sldChg chg="modSp add del mod">
        <pc:chgData name="유 용주" userId="b991a744e92d2aee" providerId="LiveId" clId="{47B71AB4-F956-43FF-B5F7-8DF72C2656D4}" dt="2021-11-26T07:51:35.372" v="936" actId="2696"/>
        <pc:sldMkLst>
          <pc:docMk/>
          <pc:sldMk cId="3929190863" sldId="364"/>
        </pc:sldMkLst>
        <pc:picChg chg="mod">
          <ac:chgData name="유 용주" userId="b991a744e92d2aee" providerId="LiveId" clId="{47B71AB4-F956-43FF-B5F7-8DF72C2656D4}" dt="2021-11-26T07:42:42.099" v="666" actId="1076"/>
          <ac:picMkLst>
            <pc:docMk/>
            <pc:sldMk cId="3929190863" sldId="364"/>
            <ac:picMk id="12" creationId="{882B82C5-DE78-4C64-A70A-3951DA34AB0E}"/>
          </ac:picMkLst>
        </pc:picChg>
      </pc:sldChg>
      <pc:sldChg chg="addSp delSp modSp add mod">
        <pc:chgData name="유 용주" userId="b991a744e92d2aee" providerId="LiveId" clId="{47B71AB4-F956-43FF-B5F7-8DF72C2656D4}" dt="2021-11-26T07:52:21.382" v="938" actId="403"/>
        <pc:sldMkLst>
          <pc:docMk/>
          <pc:sldMk cId="1544331001" sldId="365"/>
        </pc:sldMkLst>
        <pc:spChg chg="add mod">
          <ac:chgData name="유 용주" userId="b991a744e92d2aee" providerId="LiveId" clId="{47B71AB4-F956-43FF-B5F7-8DF72C2656D4}" dt="2021-11-26T07:30:35.315" v="425" actId="1582"/>
          <ac:spMkLst>
            <pc:docMk/>
            <pc:sldMk cId="1544331001" sldId="365"/>
            <ac:spMk id="3" creationId="{9861A97C-72C5-4C34-A9C5-6FA53A7AB718}"/>
          </ac:spMkLst>
        </pc:spChg>
        <pc:spChg chg="mod">
          <ac:chgData name="유 용주" userId="b991a744e92d2aee" providerId="LiveId" clId="{47B71AB4-F956-43FF-B5F7-8DF72C2656D4}" dt="2021-11-26T07:52:21.382" v="938" actId="403"/>
          <ac:spMkLst>
            <pc:docMk/>
            <pc:sldMk cId="1544331001" sldId="365"/>
            <ac:spMk id="9" creationId="{3FA87A73-3FF2-4334-AD42-AEC104EEA300}"/>
          </ac:spMkLst>
        </pc:spChg>
        <pc:graphicFrameChg chg="del">
          <ac:chgData name="유 용주" userId="b991a744e92d2aee" providerId="LiveId" clId="{47B71AB4-F956-43FF-B5F7-8DF72C2656D4}" dt="2021-11-26T07:23:31.519" v="119" actId="21"/>
          <ac:graphicFrameMkLst>
            <pc:docMk/>
            <pc:sldMk cId="1544331001" sldId="365"/>
            <ac:graphicFrameMk id="10" creationId="{9FE6718B-415D-416E-91CA-09DF52F77679}"/>
          </ac:graphicFrameMkLst>
        </pc:graphicFrameChg>
        <pc:picChg chg="add del mod">
          <ac:chgData name="유 용주" userId="b991a744e92d2aee" providerId="LiveId" clId="{47B71AB4-F956-43FF-B5F7-8DF72C2656D4}" dt="2021-11-26T07:29:34.225" v="385" actId="21"/>
          <ac:picMkLst>
            <pc:docMk/>
            <pc:sldMk cId="1544331001" sldId="365"/>
            <ac:picMk id="11" creationId="{B5FB65FD-10DD-4968-BCC9-118A4ED6C069}"/>
          </ac:picMkLst>
        </pc:picChg>
        <pc:picChg chg="add mod">
          <ac:chgData name="유 용주" userId="b991a744e92d2aee" providerId="LiveId" clId="{47B71AB4-F956-43FF-B5F7-8DF72C2656D4}" dt="2021-11-26T07:30:11.092" v="421" actId="1076"/>
          <ac:picMkLst>
            <pc:docMk/>
            <pc:sldMk cId="1544331001" sldId="365"/>
            <ac:picMk id="12" creationId="{E59C1F8D-5C14-4972-923E-C34999C92080}"/>
          </ac:picMkLst>
        </pc:picChg>
      </pc:sldChg>
      <pc:sldChg chg="add del">
        <pc:chgData name="유 용주" userId="b991a744e92d2aee" providerId="LiveId" clId="{47B71AB4-F956-43FF-B5F7-8DF72C2656D4}" dt="2021-11-26T07:52:38.415" v="943" actId="2696"/>
        <pc:sldMkLst>
          <pc:docMk/>
          <pc:sldMk cId="123228184" sldId="366"/>
        </pc:sldMkLst>
      </pc:sldChg>
      <pc:sldChg chg="addSp modSp add mod">
        <pc:chgData name="유 용주" userId="b991a744e92d2aee" providerId="LiveId" clId="{47B71AB4-F956-43FF-B5F7-8DF72C2656D4}" dt="2021-11-26T08:19:42.811" v="1647" actId="1076"/>
        <pc:sldMkLst>
          <pc:docMk/>
          <pc:sldMk cId="2802734500" sldId="367"/>
        </pc:sldMkLst>
        <pc:spChg chg="add mod">
          <ac:chgData name="유 용주" userId="b991a744e92d2aee" providerId="LiveId" clId="{47B71AB4-F956-43FF-B5F7-8DF72C2656D4}" dt="2021-11-26T08:19:42.811" v="1647" actId="1076"/>
          <ac:spMkLst>
            <pc:docMk/>
            <pc:sldMk cId="2802734500" sldId="367"/>
            <ac:spMk id="3" creationId="{AC9612DF-7111-4C6A-BC64-46EC0B0F7312}"/>
          </ac:spMkLst>
        </pc:spChg>
        <pc:spChg chg="mod">
          <ac:chgData name="유 용주" userId="b991a744e92d2aee" providerId="LiveId" clId="{47B71AB4-F956-43FF-B5F7-8DF72C2656D4}" dt="2021-11-26T07:52:32.461" v="942" actId="403"/>
          <ac:spMkLst>
            <pc:docMk/>
            <pc:sldMk cId="2802734500" sldId="367"/>
            <ac:spMk id="9" creationId="{3FA87A73-3FF2-4334-AD42-AEC104EEA300}"/>
          </ac:spMkLst>
        </pc:spChg>
        <pc:picChg chg="add mod modCrop">
          <ac:chgData name="유 용주" userId="b991a744e92d2aee" providerId="LiveId" clId="{47B71AB4-F956-43FF-B5F7-8DF72C2656D4}" dt="2021-11-26T07:46:03.125" v="935" actId="1076"/>
          <ac:picMkLst>
            <pc:docMk/>
            <pc:sldMk cId="2802734500" sldId="367"/>
            <ac:picMk id="10" creationId="{3F1CF7A4-C80B-4500-83B9-1DF85DCD3B44}"/>
          </ac:picMkLst>
        </pc:picChg>
      </pc:sldChg>
      <pc:sldChg chg="addSp modSp add mod">
        <pc:chgData name="유 용주" userId="b991a744e92d2aee" providerId="LiveId" clId="{47B71AB4-F956-43FF-B5F7-8DF72C2656D4}" dt="2021-11-26T07:52:27.309" v="940" actId="403"/>
        <pc:sldMkLst>
          <pc:docMk/>
          <pc:sldMk cId="2257530314" sldId="368"/>
        </pc:sldMkLst>
        <pc:spChg chg="mod">
          <ac:chgData name="유 용주" userId="b991a744e92d2aee" providerId="LiveId" clId="{47B71AB4-F956-43FF-B5F7-8DF72C2656D4}" dt="2021-11-26T07:52:27.309" v="940" actId="403"/>
          <ac:spMkLst>
            <pc:docMk/>
            <pc:sldMk cId="2257530314" sldId="368"/>
            <ac:spMk id="9" creationId="{3FA87A73-3FF2-4334-AD42-AEC104EEA300}"/>
          </ac:spMkLst>
        </pc:spChg>
        <pc:picChg chg="add mod">
          <ac:chgData name="유 용주" userId="b991a744e92d2aee" providerId="LiveId" clId="{47B71AB4-F956-43FF-B5F7-8DF72C2656D4}" dt="2021-11-26T07:33:19.676" v="493" actId="1037"/>
          <ac:picMkLst>
            <pc:docMk/>
            <pc:sldMk cId="2257530314" sldId="368"/>
            <ac:picMk id="4" creationId="{17D0C698-D821-4975-BC1C-4EDBD89CED54}"/>
          </ac:picMkLst>
        </pc:picChg>
      </pc:sldChg>
      <pc:sldChg chg="addSp delSp modSp add mod">
        <pc:chgData name="유 용주" userId="b991a744e92d2aee" providerId="LiveId" clId="{47B71AB4-F956-43FF-B5F7-8DF72C2656D4}" dt="2021-11-26T08:20:17.492" v="1649" actId="403"/>
        <pc:sldMkLst>
          <pc:docMk/>
          <pc:sldMk cId="4276302918" sldId="369"/>
        </pc:sldMkLst>
        <pc:spChg chg="del mod">
          <ac:chgData name="유 용주" userId="b991a744e92d2aee" providerId="LiveId" clId="{47B71AB4-F956-43FF-B5F7-8DF72C2656D4}" dt="2021-11-26T08:13:36.915" v="1547" actId="21"/>
          <ac:spMkLst>
            <pc:docMk/>
            <pc:sldMk cId="4276302918" sldId="369"/>
            <ac:spMk id="9" creationId="{3FA87A73-3FF2-4334-AD42-AEC104EEA300}"/>
          </ac:spMkLst>
        </pc:spChg>
        <pc:spChg chg="add mod">
          <ac:chgData name="유 용주" userId="b991a744e92d2aee" providerId="LiveId" clId="{47B71AB4-F956-43FF-B5F7-8DF72C2656D4}" dt="2021-11-26T08:20:17.492" v="1649" actId="403"/>
          <ac:spMkLst>
            <pc:docMk/>
            <pc:sldMk cId="4276302918" sldId="369"/>
            <ac:spMk id="12" creationId="{03799639-4091-4908-B5AC-9FE7DE70C66F}"/>
          </ac:spMkLst>
        </pc:spChg>
        <pc:spChg chg="mod">
          <ac:chgData name="유 용주" userId="b991a744e92d2aee" providerId="LiveId" clId="{47B71AB4-F956-43FF-B5F7-8DF72C2656D4}" dt="2021-11-26T07:53:35.717" v="957"/>
          <ac:spMkLst>
            <pc:docMk/>
            <pc:sldMk cId="4276302918" sldId="369"/>
            <ac:spMk id="18" creationId="{00000000-0000-0000-0000-000000000000}"/>
          </ac:spMkLst>
        </pc:spChg>
        <pc:picChg chg="del">
          <ac:chgData name="유 용주" userId="b991a744e92d2aee" providerId="LiveId" clId="{47B71AB4-F956-43FF-B5F7-8DF72C2656D4}" dt="2021-11-26T07:53:39.544" v="958" actId="21"/>
          <ac:picMkLst>
            <pc:docMk/>
            <pc:sldMk cId="4276302918" sldId="369"/>
            <ac:picMk id="10" creationId="{4F5238AD-7917-4237-A064-FE96FA225A29}"/>
          </ac:picMkLst>
        </pc:picChg>
        <pc:picChg chg="del">
          <ac:chgData name="유 용주" userId="b991a744e92d2aee" providerId="LiveId" clId="{47B71AB4-F956-43FF-B5F7-8DF72C2656D4}" dt="2021-11-26T07:53:40.047" v="959" actId="21"/>
          <ac:picMkLst>
            <pc:docMk/>
            <pc:sldMk cId="4276302918" sldId="369"/>
            <ac:picMk id="11" creationId="{5585B4B8-5D47-4F87-849B-DB8A604AD4E7}"/>
          </ac:picMkLst>
        </pc:picChg>
      </pc:sldChg>
      <pc:sldChg chg="addSp delSp modSp add mod">
        <pc:chgData name="유 용주" userId="b991a744e92d2aee" providerId="LiveId" clId="{47B71AB4-F956-43FF-B5F7-8DF72C2656D4}" dt="2021-11-29T04:10:33.825" v="3772" actId="20577"/>
        <pc:sldMkLst>
          <pc:docMk/>
          <pc:sldMk cId="330557564" sldId="370"/>
        </pc:sldMkLst>
        <pc:spChg chg="add mod">
          <ac:chgData name="유 용주" userId="b991a744e92d2aee" providerId="LiveId" clId="{47B71AB4-F956-43FF-B5F7-8DF72C2656D4}" dt="2021-11-29T02:24:57.939" v="2719" actId="1035"/>
          <ac:spMkLst>
            <pc:docMk/>
            <pc:sldMk cId="330557564" sldId="370"/>
            <ac:spMk id="10" creationId="{30CB8034-23A3-4900-9442-E490D3FA2329}"/>
          </ac:spMkLst>
        </pc:spChg>
        <pc:spChg chg="add mod">
          <ac:chgData name="유 용주" userId="b991a744e92d2aee" providerId="LiveId" clId="{47B71AB4-F956-43FF-B5F7-8DF72C2656D4}" dt="2021-11-29T02:24:57.939" v="2719" actId="1035"/>
          <ac:spMkLst>
            <pc:docMk/>
            <pc:sldMk cId="330557564" sldId="370"/>
            <ac:spMk id="11" creationId="{3BCE7A3C-ED30-4497-8EE5-086DADE21406}"/>
          </ac:spMkLst>
        </pc:spChg>
        <pc:spChg chg="add mod">
          <ac:chgData name="유 용주" userId="b991a744e92d2aee" providerId="LiveId" clId="{47B71AB4-F956-43FF-B5F7-8DF72C2656D4}" dt="2021-11-29T02:30:39.517" v="3127" actId="115"/>
          <ac:spMkLst>
            <pc:docMk/>
            <pc:sldMk cId="330557564" sldId="370"/>
            <ac:spMk id="12" creationId="{4F02A26B-9937-4029-B226-D12E81B2196F}"/>
          </ac:spMkLst>
        </pc:spChg>
        <pc:spChg chg="add mod">
          <ac:chgData name="유 용주" userId="b991a744e92d2aee" providerId="LiveId" clId="{47B71AB4-F956-43FF-B5F7-8DF72C2656D4}" dt="2021-11-29T02:24:27.213" v="2699" actId="404"/>
          <ac:spMkLst>
            <pc:docMk/>
            <pc:sldMk cId="330557564" sldId="370"/>
            <ac:spMk id="13" creationId="{23ED82AF-CABF-44A6-8C21-21E5FBAAD28A}"/>
          </ac:spMkLst>
        </pc:spChg>
        <pc:spChg chg="add mod">
          <ac:chgData name="유 용주" userId="b991a744e92d2aee" providerId="LiveId" clId="{47B71AB4-F956-43FF-B5F7-8DF72C2656D4}" dt="2021-11-29T02:31:00.686" v="3128" actId="115"/>
          <ac:spMkLst>
            <pc:docMk/>
            <pc:sldMk cId="330557564" sldId="370"/>
            <ac:spMk id="14" creationId="{B89D9361-4366-4139-ADFF-8B8F6D8DBEA2}"/>
          </ac:spMkLst>
        </pc:spChg>
        <pc:spChg chg="mod">
          <ac:chgData name="유 용주" userId="b991a744e92d2aee" providerId="LiveId" clId="{47B71AB4-F956-43FF-B5F7-8DF72C2656D4}" dt="2021-11-29T04:10:33.825" v="3772" actId="20577"/>
          <ac:spMkLst>
            <pc:docMk/>
            <pc:sldMk cId="330557564" sldId="370"/>
            <ac:spMk id="18" creationId="{00000000-0000-0000-0000-000000000000}"/>
          </ac:spMkLst>
        </pc:spChg>
        <pc:spChg chg="del">
          <ac:chgData name="유 용주" userId="b991a744e92d2aee" providerId="LiveId" clId="{47B71AB4-F956-43FF-B5F7-8DF72C2656D4}" dt="2021-11-29T02:11:15.595" v="1840" actId="21"/>
          <ac:spMkLst>
            <pc:docMk/>
            <pc:sldMk cId="330557564" sldId="370"/>
            <ac:spMk id="19" creationId="{326F0FCB-1481-42D4-A818-0C8ED65AF3CC}"/>
          </ac:spMkLst>
        </pc:spChg>
        <pc:spChg chg="del">
          <ac:chgData name="유 용주" userId="b991a744e92d2aee" providerId="LiveId" clId="{47B71AB4-F956-43FF-B5F7-8DF72C2656D4}" dt="2021-11-29T02:11:09.782" v="1838" actId="21"/>
          <ac:spMkLst>
            <pc:docMk/>
            <pc:sldMk cId="330557564" sldId="370"/>
            <ac:spMk id="20" creationId="{AD2B8EEB-C175-4875-AF16-401E43A8FA8E}"/>
          </ac:spMkLst>
        </pc:spChg>
        <pc:spChg chg="add mod">
          <ac:chgData name="유 용주" userId="b991a744e92d2aee" providerId="LiveId" clId="{47B71AB4-F956-43FF-B5F7-8DF72C2656D4}" dt="2021-11-29T02:29:09.596" v="3121" actId="20577"/>
          <ac:spMkLst>
            <pc:docMk/>
            <pc:sldMk cId="330557564" sldId="370"/>
            <ac:spMk id="22" creationId="{A34492F1-E196-45CE-AAAC-24CBA4F16034}"/>
          </ac:spMkLst>
        </pc:spChg>
        <pc:graphicFrameChg chg="del">
          <ac:chgData name="유 용주" userId="b991a744e92d2aee" providerId="LiveId" clId="{47B71AB4-F956-43FF-B5F7-8DF72C2656D4}" dt="2021-11-29T02:11:13.938" v="1839" actId="21"/>
          <ac:graphicFrameMkLst>
            <pc:docMk/>
            <pc:sldMk cId="330557564" sldId="370"/>
            <ac:graphicFrameMk id="21" creationId="{36F98F2B-0046-48E4-8903-2327C704E231}"/>
          </ac:graphicFrameMkLst>
        </pc:graphicFrameChg>
      </pc:sldChg>
      <pc:sldChg chg="modSp add del mod">
        <pc:chgData name="유 용주" userId="b991a744e92d2aee" providerId="LiveId" clId="{47B71AB4-F956-43FF-B5F7-8DF72C2656D4}" dt="2021-11-26T08:20:06.563" v="1648" actId="2696"/>
        <pc:sldMkLst>
          <pc:docMk/>
          <pc:sldMk cId="3249339143" sldId="370"/>
        </pc:sldMkLst>
        <pc:spChg chg="mod">
          <ac:chgData name="유 용주" userId="b991a744e92d2aee" providerId="LiveId" clId="{47B71AB4-F956-43FF-B5F7-8DF72C2656D4}" dt="2021-11-26T08:12:58.061" v="1546" actId="20577"/>
          <ac:spMkLst>
            <pc:docMk/>
            <pc:sldMk cId="3249339143" sldId="370"/>
            <ac:spMk id="9" creationId="{3FA87A73-3FF2-4334-AD42-AEC104EEA300}"/>
          </ac:spMkLst>
        </pc:spChg>
      </pc:sldChg>
      <pc:sldChg chg="modSp add mod">
        <pc:chgData name="유 용주" userId="b991a744e92d2aee" providerId="LiveId" clId="{47B71AB4-F956-43FF-B5F7-8DF72C2656D4}" dt="2021-12-03T05:52:23.595" v="7875" actId="20577"/>
        <pc:sldMkLst>
          <pc:docMk/>
          <pc:sldMk cId="141947743" sldId="371"/>
        </pc:sldMkLst>
        <pc:spChg chg="mod">
          <ac:chgData name="유 용주" userId="b991a744e92d2aee" providerId="LiveId" clId="{47B71AB4-F956-43FF-B5F7-8DF72C2656D4}" dt="2021-11-29T04:17:21.561" v="4283"/>
          <ac:spMkLst>
            <pc:docMk/>
            <pc:sldMk cId="141947743" sldId="371"/>
            <ac:spMk id="11" creationId="{3BCE7A3C-ED30-4497-8EE5-086DADE21406}"/>
          </ac:spMkLst>
        </pc:spChg>
        <pc:spChg chg="mod">
          <ac:chgData name="유 용주" userId="b991a744e92d2aee" providerId="LiveId" clId="{47B71AB4-F956-43FF-B5F7-8DF72C2656D4}" dt="2021-11-29T04:22:44.681" v="4776" actId="20577"/>
          <ac:spMkLst>
            <pc:docMk/>
            <pc:sldMk cId="141947743" sldId="371"/>
            <ac:spMk id="12" creationId="{4F02A26B-9937-4029-B226-D12E81B2196F}"/>
          </ac:spMkLst>
        </pc:spChg>
        <pc:spChg chg="mod">
          <ac:chgData name="유 용주" userId="b991a744e92d2aee" providerId="LiveId" clId="{47B71AB4-F956-43FF-B5F7-8DF72C2656D4}" dt="2021-12-03T05:52:23.595" v="7875" actId="20577"/>
          <ac:spMkLst>
            <pc:docMk/>
            <pc:sldMk cId="141947743" sldId="371"/>
            <ac:spMk id="13" creationId="{23ED82AF-CABF-44A6-8C21-21E5FBAAD28A}"/>
          </ac:spMkLst>
        </pc:spChg>
        <pc:spChg chg="mod">
          <ac:chgData name="유 용주" userId="b991a744e92d2aee" providerId="LiveId" clId="{47B71AB4-F956-43FF-B5F7-8DF72C2656D4}" dt="2021-11-29T02:33:22.499" v="3158"/>
          <ac:spMkLst>
            <pc:docMk/>
            <pc:sldMk cId="141947743" sldId="371"/>
            <ac:spMk id="18" creationId="{00000000-0000-0000-0000-000000000000}"/>
          </ac:spMkLst>
        </pc:spChg>
        <pc:spChg chg="mod">
          <ac:chgData name="유 용주" userId="b991a744e92d2aee" providerId="LiveId" clId="{47B71AB4-F956-43FF-B5F7-8DF72C2656D4}" dt="2021-11-29T04:18:16.346" v="4298"/>
          <ac:spMkLst>
            <pc:docMk/>
            <pc:sldMk cId="141947743" sldId="371"/>
            <ac:spMk id="22" creationId="{A34492F1-E196-45CE-AAAC-24CBA4F16034}"/>
          </ac:spMkLst>
        </pc:spChg>
      </pc:sldChg>
      <pc:sldChg chg="modSp add mod">
        <pc:chgData name="유 용주" userId="b991a744e92d2aee" providerId="LiveId" clId="{47B71AB4-F956-43FF-B5F7-8DF72C2656D4}" dt="2021-12-03T05:52:18.977" v="7873" actId="20577"/>
        <pc:sldMkLst>
          <pc:docMk/>
          <pc:sldMk cId="2932328225" sldId="372"/>
        </pc:sldMkLst>
        <pc:spChg chg="mod">
          <ac:chgData name="유 용주" userId="b991a744e92d2aee" providerId="LiveId" clId="{47B71AB4-F956-43FF-B5F7-8DF72C2656D4}" dt="2021-11-29T04:16:34.658" v="4085" actId="20577"/>
          <ac:spMkLst>
            <pc:docMk/>
            <pc:sldMk cId="2932328225" sldId="372"/>
            <ac:spMk id="11" creationId="{3BCE7A3C-ED30-4497-8EE5-086DADE21406}"/>
          </ac:spMkLst>
        </pc:spChg>
        <pc:spChg chg="mod">
          <ac:chgData name="유 용주" userId="b991a744e92d2aee" providerId="LiveId" clId="{47B71AB4-F956-43FF-B5F7-8DF72C2656D4}" dt="2021-11-29T04:13:59.179" v="3963" actId="115"/>
          <ac:spMkLst>
            <pc:docMk/>
            <pc:sldMk cId="2932328225" sldId="372"/>
            <ac:spMk id="12" creationId="{4F02A26B-9937-4029-B226-D12E81B2196F}"/>
          </ac:spMkLst>
        </pc:spChg>
        <pc:spChg chg="mod">
          <ac:chgData name="유 용주" userId="b991a744e92d2aee" providerId="LiveId" clId="{47B71AB4-F956-43FF-B5F7-8DF72C2656D4}" dt="2021-12-03T05:52:18.977" v="7873" actId="20577"/>
          <ac:spMkLst>
            <pc:docMk/>
            <pc:sldMk cId="2932328225" sldId="372"/>
            <ac:spMk id="13" creationId="{23ED82AF-CABF-44A6-8C21-21E5FBAAD28A}"/>
          </ac:spMkLst>
        </pc:spChg>
        <pc:spChg chg="mod">
          <ac:chgData name="유 용주" userId="b991a744e92d2aee" providerId="LiveId" clId="{47B71AB4-F956-43FF-B5F7-8DF72C2656D4}" dt="2021-11-29T04:14:29.422" v="4020" actId="20577"/>
          <ac:spMkLst>
            <pc:docMk/>
            <pc:sldMk cId="2932328225" sldId="372"/>
            <ac:spMk id="14" creationId="{B89D9361-4366-4139-ADFF-8B8F6D8DBEA2}"/>
          </ac:spMkLst>
        </pc:spChg>
        <pc:spChg chg="mod">
          <ac:chgData name="유 용주" userId="b991a744e92d2aee" providerId="LiveId" clId="{47B71AB4-F956-43FF-B5F7-8DF72C2656D4}" dt="2021-11-29T02:34:00.675" v="3195"/>
          <ac:spMkLst>
            <pc:docMk/>
            <pc:sldMk cId="2932328225" sldId="372"/>
            <ac:spMk id="18" creationId="{00000000-0000-0000-0000-000000000000}"/>
          </ac:spMkLst>
        </pc:spChg>
        <pc:spChg chg="mod">
          <ac:chgData name="유 용주" userId="b991a744e92d2aee" providerId="LiveId" clId="{47B71AB4-F956-43FF-B5F7-8DF72C2656D4}" dt="2021-11-29T04:12:22.657" v="3839"/>
          <ac:spMkLst>
            <pc:docMk/>
            <pc:sldMk cId="2932328225" sldId="372"/>
            <ac:spMk id="22" creationId="{A34492F1-E196-45CE-AAAC-24CBA4F16034}"/>
          </ac:spMkLst>
        </pc:spChg>
      </pc:sldChg>
      <pc:sldChg chg="modSp add mod">
        <pc:chgData name="유 용주" userId="b991a744e92d2aee" providerId="LiveId" clId="{47B71AB4-F956-43FF-B5F7-8DF72C2656D4}" dt="2021-12-03T05:52:28.361" v="7877" actId="20577"/>
        <pc:sldMkLst>
          <pc:docMk/>
          <pc:sldMk cId="3687724886" sldId="373"/>
        </pc:sldMkLst>
        <pc:spChg chg="mod">
          <ac:chgData name="유 용주" userId="b991a744e92d2aee" providerId="LiveId" clId="{47B71AB4-F956-43FF-B5F7-8DF72C2656D4}" dt="2021-11-29T04:29:21.848" v="5064"/>
          <ac:spMkLst>
            <pc:docMk/>
            <pc:sldMk cId="3687724886" sldId="373"/>
            <ac:spMk id="11" creationId="{3BCE7A3C-ED30-4497-8EE5-086DADE21406}"/>
          </ac:spMkLst>
        </pc:spChg>
        <pc:spChg chg="mod">
          <ac:chgData name="유 용주" userId="b991a744e92d2aee" providerId="LiveId" clId="{47B71AB4-F956-43FF-B5F7-8DF72C2656D4}" dt="2021-11-29T04:42:09.987" v="5217" actId="115"/>
          <ac:spMkLst>
            <pc:docMk/>
            <pc:sldMk cId="3687724886" sldId="373"/>
            <ac:spMk id="12" creationId="{4F02A26B-9937-4029-B226-D12E81B2196F}"/>
          </ac:spMkLst>
        </pc:spChg>
        <pc:spChg chg="mod">
          <ac:chgData name="유 용주" userId="b991a744e92d2aee" providerId="LiveId" clId="{47B71AB4-F956-43FF-B5F7-8DF72C2656D4}" dt="2021-12-03T05:52:28.361" v="7877" actId="20577"/>
          <ac:spMkLst>
            <pc:docMk/>
            <pc:sldMk cId="3687724886" sldId="373"/>
            <ac:spMk id="13" creationId="{23ED82AF-CABF-44A6-8C21-21E5FBAAD28A}"/>
          </ac:spMkLst>
        </pc:spChg>
        <pc:spChg chg="mod">
          <ac:chgData name="유 용주" userId="b991a744e92d2aee" providerId="LiveId" clId="{47B71AB4-F956-43FF-B5F7-8DF72C2656D4}" dt="2021-11-29T02:34:28.419" v="3239"/>
          <ac:spMkLst>
            <pc:docMk/>
            <pc:sldMk cId="3687724886" sldId="373"/>
            <ac:spMk id="18" creationId="{00000000-0000-0000-0000-000000000000}"/>
          </ac:spMkLst>
        </pc:spChg>
        <pc:spChg chg="mod">
          <ac:chgData name="유 용주" userId="b991a744e92d2aee" providerId="LiveId" clId="{47B71AB4-F956-43FF-B5F7-8DF72C2656D4}" dt="2021-11-29T05:00:56.881" v="5849"/>
          <ac:spMkLst>
            <pc:docMk/>
            <pc:sldMk cId="3687724886" sldId="373"/>
            <ac:spMk id="22" creationId="{A34492F1-E196-45CE-AAAC-24CBA4F16034}"/>
          </ac:spMkLst>
        </pc:spChg>
      </pc:sldChg>
      <pc:sldChg chg="modSp add mod">
        <pc:chgData name="유 용주" userId="b991a744e92d2aee" providerId="LiveId" clId="{47B71AB4-F956-43FF-B5F7-8DF72C2656D4}" dt="2021-12-03T05:52:32.763" v="7879" actId="20577"/>
        <pc:sldMkLst>
          <pc:docMk/>
          <pc:sldMk cId="2779275818" sldId="374"/>
        </pc:sldMkLst>
        <pc:spChg chg="mod">
          <ac:chgData name="유 용주" userId="b991a744e92d2aee" providerId="LiveId" clId="{47B71AB4-F956-43FF-B5F7-8DF72C2656D4}" dt="2021-11-29T04:57:47.784" v="5500"/>
          <ac:spMkLst>
            <pc:docMk/>
            <pc:sldMk cId="2779275818" sldId="374"/>
            <ac:spMk id="11" creationId="{3BCE7A3C-ED30-4497-8EE5-086DADE21406}"/>
          </ac:spMkLst>
        </pc:spChg>
        <pc:spChg chg="mod">
          <ac:chgData name="유 용주" userId="b991a744e92d2aee" providerId="LiveId" clId="{47B71AB4-F956-43FF-B5F7-8DF72C2656D4}" dt="2021-11-29T05:00:13.560" v="5805" actId="20577"/>
          <ac:spMkLst>
            <pc:docMk/>
            <pc:sldMk cId="2779275818" sldId="374"/>
            <ac:spMk id="12" creationId="{4F02A26B-9937-4029-B226-D12E81B2196F}"/>
          </ac:spMkLst>
        </pc:spChg>
        <pc:spChg chg="mod">
          <ac:chgData name="유 용주" userId="b991a744e92d2aee" providerId="LiveId" clId="{47B71AB4-F956-43FF-B5F7-8DF72C2656D4}" dt="2021-12-03T05:52:32.763" v="7879" actId="20577"/>
          <ac:spMkLst>
            <pc:docMk/>
            <pc:sldMk cId="2779275818" sldId="374"/>
            <ac:spMk id="13" creationId="{23ED82AF-CABF-44A6-8C21-21E5FBAAD28A}"/>
          </ac:spMkLst>
        </pc:spChg>
        <pc:spChg chg="mod">
          <ac:chgData name="유 용주" userId="b991a744e92d2aee" providerId="LiveId" clId="{47B71AB4-F956-43FF-B5F7-8DF72C2656D4}" dt="2021-11-29T02:34:55.420" v="3275"/>
          <ac:spMkLst>
            <pc:docMk/>
            <pc:sldMk cId="2779275818" sldId="374"/>
            <ac:spMk id="18" creationId="{00000000-0000-0000-0000-000000000000}"/>
          </ac:spMkLst>
        </pc:spChg>
        <pc:spChg chg="mod">
          <ac:chgData name="유 용주" userId="b991a744e92d2aee" providerId="LiveId" clId="{47B71AB4-F956-43FF-B5F7-8DF72C2656D4}" dt="2021-11-29T04:59:46.889" v="5764"/>
          <ac:spMkLst>
            <pc:docMk/>
            <pc:sldMk cId="2779275818" sldId="374"/>
            <ac:spMk id="22" creationId="{A34492F1-E196-45CE-AAAC-24CBA4F16034}"/>
          </ac:spMkLst>
        </pc:spChg>
      </pc:sldChg>
      <pc:sldChg chg="modSp add mod">
        <pc:chgData name="유 용주" userId="b991a744e92d2aee" providerId="LiveId" clId="{47B71AB4-F956-43FF-B5F7-8DF72C2656D4}" dt="2021-12-03T05:52:37.579" v="7881" actId="20577"/>
        <pc:sldMkLst>
          <pc:docMk/>
          <pc:sldMk cId="3662486962" sldId="375"/>
        </pc:sldMkLst>
        <pc:spChg chg="mod">
          <ac:chgData name="유 용주" userId="b991a744e92d2aee" providerId="LiveId" clId="{47B71AB4-F956-43FF-B5F7-8DF72C2656D4}" dt="2021-11-29T05:10:25.424" v="6130"/>
          <ac:spMkLst>
            <pc:docMk/>
            <pc:sldMk cId="3662486962" sldId="375"/>
            <ac:spMk id="11" creationId="{3BCE7A3C-ED30-4497-8EE5-086DADE21406}"/>
          </ac:spMkLst>
        </pc:spChg>
        <pc:spChg chg="mod">
          <ac:chgData name="유 용주" userId="b991a744e92d2aee" providerId="LiveId" clId="{47B71AB4-F956-43FF-B5F7-8DF72C2656D4}" dt="2021-11-29T05:11:59.215" v="6272" actId="1076"/>
          <ac:spMkLst>
            <pc:docMk/>
            <pc:sldMk cId="3662486962" sldId="375"/>
            <ac:spMk id="12" creationId="{4F02A26B-9937-4029-B226-D12E81B2196F}"/>
          </ac:spMkLst>
        </pc:spChg>
        <pc:spChg chg="mod">
          <ac:chgData name="유 용주" userId="b991a744e92d2aee" providerId="LiveId" clId="{47B71AB4-F956-43FF-B5F7-8DF72C2656D4}" dt="2021-12-03T05:52:37.579" v="7881" actId="20577"/>
          <ac:spMkLst>
            <pc:docMk/>
            <pc:sldMk cId="3662486962" sldId="375"/>
            <ac:spMk id="13" creationId="{23ED82AF-CABF-44A6-8C21-21E5FBAAD28A}"/>
          </ac:spMkLst>
        </pc:spChg>
        <pc:spChg chg="mod">
          <ac:chgData name="유 용주" userId="b991a744e92d2aee" providerId="LiveId" clId="{47B71AB4-F956-43FF-B5F7-8DF72C2656D4}" dt="2021-11-29T05:12:35.088" v="6333"/>
          <ac:spMkLst>
            <pc:docMk/>
            <pc:sldMk cId="3662486962" sldId="375"/>
            <ac:spMk id="14" creationId="{B89D9361-4366-4139-ADFF-8B8F6D8DBEA2}"/>
          </ac:spMkLst>
        </pc:spChg>
        <pc:spChg chg="mod">
          <ac:chgData name="유 용주" userId="b991a744e92d2aee" providerId="LiveId" clId="{47B71AB4-F956-43FF-B5F7-8DF72C2656D4}" dt="2021-11-29T02:35:12.027" v="3298"/>
          <ac:spMkLst>
            <pc:docMk/>
            <pc:sldMk cId="3662486962" sldId="375"/>
            <ac:spMk id="18" creationId="{00000000-0000-0000-0000-000000000000}"/>
          </ac:spMkLst>
        </pc:spChg>
        <pc:spChg chg="mod">
          <ac:chgData name="유 용주" userId="b991a744e92d2aee" providerId="LiveId" clId="{47B71AB4-F956-43FF-B5F7-8DF72C2656D4}" dt="2021-11-29T05:12:41.792" v="6352"/>
          <ac:spMkLst>
            <pc:docMk/>
            <pc:sldMk cId="3662486962" sldId="375"/>
            <ac:spMk id="22" creationId="{A34492F1-E196-45CE-AAAC-24CBA4F16034}"/>
          </ac:spMkLst>
        </pc:spChg>
      </pc:sldChg>
      <pc:sldChg chg="modSp add mod">
        <pc:chgData name="유 용주" userId="b991a744e92d2aee" providerId="LiveId" clId="{47B71AB4-F956-43FF-B5F7-8DF72C2656D4}" dt="2021-12-03T05:52:48.434" v="7883" actId="20577"/>
        <pc:sldMkLst>
          <pc:docMk/>
          <pc:sldMk cId="1164366466" sldId="376"/>
        </pc:sldMkLst>
        <pc:spChg chg="mod">
          <ac:chgData name="유 용주" userId="b991a744e92d2aee" providerId="LiveId" clId="{47B71AB4-F956-43FF-B5F7-8DF72C2656D4}" dt="2021-11-29T05:16:25.681" v="6587" actId="6549"/>
          <ac:spMkLst>
            <pc:docMk/>
            <pc:sldMk cId="1164366466" sldId="376"/>
            <ac:spMk id="11" creationId="{3BCE7A3C-ED30-4497-8EE5-086DADE21406}"/>
          </ac:spMkLst>
        </pc:spChg>
        <pc:spChg chg="mod">
          <ac:chgData name="유 용주" userId="b991a744e92d2aee" providerId="LiveId" clId="{47B71AB4-F956-43FF-B5F7-8DF72C2656D4}" dt="2021-11-29T05:17:07.210" v="6835" actId="207"/>
          <ac:spMkLst>
            <pc:docMk/>
            <pc:sldMk cId="1164366466" sldId="376"/>
            <ac:spMk id="12" creationId="{4F02A26B-9937-4029-B226-D12E81B2196F}"/>
          </ac:spMkLst>
        </pc:spChg>
        <pc:spChg chg="mod">
          <ac:chgData name="유 용주" userId="b991a744e92d2aee" providerId="LiveId" clId="{47B71AB4-F956-43FF-B5F7-8DF72C2656D4}" dt="2021-12-03T05:52:48.434" v="7883" actId="20577"/>
          <ac:spMkLst>
            <pc:docMk/>
            <pc:sldMk cId="1164366466" sldId="376"/>
            <ac:spMk id="13" creationId="{23ED82AF-CABF-44A6-8C21-21E5FBAAD28A}"/>
          </ac:spMkLst>
        </pc:spChg>
        <pc:spChg chg="mod">
          <ac:chgData name="유 용주" userId="b991a744e92d2aee" providerId="LiveId" clId="{47B71AB4-F956-43FF-B5F7-8DF72C2656D4}" dt="2021-11-29T05:15:03.760" v="6387" actId="20577"/>
          <ac:spMkLst>
            <pc:docMk/>
            <pc:sldMk cId="1164366466" sldId="376"/>
            <ac:spMk id="18" creationId="{00000000-0000-0000-0000-000000000000}"/>
          </ac:spMkLst>
        </pc:spChg>
        <pc:spChg chg="mod">
          <ac:chgData name="유 용주" userId="b991a744e92d2aee" providerId="LiveId" clId="{47B71AB4-F956-43FF-B5F7-8DF72C2656D4}" dt="2021-11-29T05:15:20.209" v="6409"/>
          <ac:spMkLst>
            <pc:docMk/>
            <pc:sldMk cId="1164366466" sldId="376"/>
            <ac:spMk id="22" creationId="{A34492F1-E196-45CE-AAAC-24CBA4F16034}"/>
          </ac:spMkLst>
        </pc:spChg>
      </pc:sldChg>
      <pc:sldChg chg="modSp add mod">
        <pc:chgData name="유 용주" userId="b991a744e92d2aee" providerId="LiveId" clId="{47B71AB4-F956-43FF-B5F7-8DF72C2656D4}" dt="2021-12-03T05:52:54.289" v="7885" actId="20577"/>
        <pc:sldMkLst>
          <pc:docMk/>
          <pc:sldMk cId="3563785582" sldId="377"/>
        </pc:sldMkLst>
        <pc:spChg chg="mod">
          <ac:chgData name="유 용주" userId="b991a744e92d2aee" providerId="LiveId" clId="{47B71AB4-F956-43FF-B5F7-8DF72C2656D4}" dt="2021-11-29T05:59:21.200" v="7693" actId="20577"/>
          <ac:spMkLst>
            <pc:docMk/>
            <pc:sldMk cId="3563785582" sldId="377"/>
            <ac:spMk id="11" creationId="{3BCE7A3C-ED30-4497-8EE5-086DADE21406}"/>
          </ac:spMkLst>
        </pc:spChg>
        <pc:spChg chg="mod">
          <ac:chgData name="유 용주" userId="b991a744e92d2aee" providerId="LiveId" clId="{47B71AB4-F956-43FF-B5F7-8DF72C2656D4}" dt="2021-11-29T05:22:43.535" v="7613"/>
          <ac:spMkLst>
            <pc:docMk/>
            <pc:sldMk cId="3563785582" sldId="377"/>
            <ac:spMk id="12" creationId="{4F02A26B-9937-4029-B226-D12E81B2196F}"/>
          </ac:spMkLst>
        </pc:spChg>
        <pc:spChg chg="mod">
          <ac:chgData name="유 용주" userId="b991a744e92d2aee" providerId="LiveId" clId="{47B71AB4-F956-43FF-B5F7-8DF72C2656D4}" dt="2021-12-03T05:52:54.289" v="7885" actId="20577"/>
          <ac:spMkLst>
            <pc:docMk/>
            <pc:sldMk cId="3563785582" sldId="377"/>
            <ac:spMk id="13" creationId="{23ED82AF-CABF-44A6-8C21-21E5FBAAD28A}"/>
          </ac:spMkLst>
        </pc:spChg>
        <pc:spChg chg="mod">
          <ac:chgData name="유 용주" userId="b991a744e92d2aee" providerId="LiveId" clId="{47B71AB4-F956-43FF-B5F7-8DF72C2656D4}" dt="2021-11-29T05:18:40.439" v="6849"/>
          <ac:spMkLst>
            <pc:docMk/>
            <pc:sldMk cId="3563785582" sldId="377"/>
            <ac:spMk id="18" creationId="{00000000-0000-0000-0000-000000000000}"/>
          </ac:spMkLst>
        </pc:spChg>
        <pc:spChg chg="mod">
          <ac:chgData name="유 용주" userId="b991a744e92d2aee" providerId="LiveId" clId="{47B71AB4-F956-43FF-B5F7-8DF72C2656D4}" dt="2021-11-29T05:23:14.305" v="7651"/>
          <ac:spMkLst>
            <pc:docMk/>
            <pc:sldMk cId="3563785582" sldId="377"/>
            <ac:spMk id="22" creationId="{A34492F1-E196-45CE-AAAC-24CBA4F16034}"/>
          </ac:spMkLst>
        </pc:spChg>
      </pc:sldChg>
      <pc:sldChg chg="modSp add del mod setBg">
        <pc:chgData name="유 용주" userId="b991a744e92d2aee" providerId="LiveId" clId="{47B71AB4-F956-43FF-B5F7-8DF72C2656D4}" dt="2021-12-03T05:47:28.004" v="7849" actId="2696"/>
        <pc:sldMkLst>
          <pc:docMk/>
          <pc:sldMk cId="934376301" sldId="378"/>
        </pc:sldMkLst>
        <pc:spChg chg="mod">
          <ac:chgData name="유 용주" userId="b991a744e92d2aee" providerId="LiveId" clId="{47B71AB4-F956-43FF-B5F7-8DF72C2656D4}" dt="2021-11-29T02:43:11.755" v="3492"/>
          <ac:spMkLst>
            <pc:docMk/>
            <pc:sldMk cId="934376301" sldId="378"/>
            <ac:spMk id="14" creationId="{B0D3AB52-8D4A-43B3-B8D1-3A6393E60699}"/>
          </ac:spMkLst>
        </pc:spChg>
        <pc:spChg chg="mod">
          <ac:chgData name="유 용주" userId="b991a744e92d2aee" providerId="LiveId" clId="{47B71AB4-F956-43FF-B5F7-8DF72C2656D4}" dt="2021-11-29T02:43:03.635" v="3456"/>
          <ac:spMkLst>
            <pc:docMk/>
            <pc:sldMk cId="934376301" sldId="378"/>
            <ac:spMk id="18" creationId="{00000000-0000-0000-0000-000000000000}"/>
          </ac:spMkLst>
        </pc:spChg>
      </pc:sldChg>
      <pc:sldChg chg="addSp delSp modSp add mod">
        <pc:chgData name="유 용주" userId="b991a744e92d2aee" providerId="LiveId" clId="{47B71AB4-F956-43FF-B5F7-8DF72C2656D4}" dt="2021-12-03T05:50:35.760" v="7851"/>
        <pc:sldMkLst>
          <pc:docMk/>
          <pc:sldMk cId="2969046052" sldId="379"/>
        </pc:sldMkLst>
        <pc:spChg chg="del">
          <ac:chgData name="유 용주" userId="b991a744e92d2aee" providerId="LiveId" clId="{47B71AB4-F956-43FF-B5F7-8DF72C2656D4}" dt="2021-11-29T02:43:58.542" v="3497" actId="21"/>
          <ac:spMkLst>
            <pc:docMk/>
            <pc:sldMk cId="2969046052" sldId="379"/>
            <ac:spMk id="10" creationId="{6E4EDB65-BF75-47D8-AC59-B08EE6004D64}"/>
          </ac:spMkLst>
        </pc:spChg>
        <pc:spChg chg="del">
          <ac:chgData name="유 용주" userId="b991a744e92d2aee" providerId="LiveId" clId="{47B71AB4-F956-43FF-B5F7-8DF72C2656D4}" dt="2021-11-29T02:43:55.863" v="3495" actId="21"/>
          <ac:spMkLst>
            <pc:docMk/>
            <pc:sldMk cId="2969046052" sldId="379"/>
            <ac:spMk id="12" creationId="{778CC269-E531-41C1-9491-1B461C1B84D2}"/>
          </ac:spMkLst>
        </pc:spChg>
        <pc:spChg chg="del">
          <ac:chgData name="유 용주" userId="b991a744e92d2aee" providerId="LiveId" clId="{47B71AB4-F956-43FF-B5F7-8DF72C2656D4}" dt="2021-11-29T02:47:29.887" v="3620" actId="21"/>
          <ac:spMkLst>
            <pc:docMk/>
            <pc:sldMk cId="2969046052" sldId="379"/>
            <ac:spMk id="13" creationId="{D741C194-7420-4938-B26C-CC6AA10E1E03}"/>
          </ac:spMkLst>
        </pc:spChg>
        <pc:spChg chg="mod">
          <ac:chgData name="유 용주" userId="b991a744e92d2aee" providerId="LiveId" clId="{47B71AB4-F956-43FF-B5F7-8DF72C2656D4}" dt="2021-11-29T05:00:31.712" v="5806" actId="20577"/>
          <ac:spMkLst>
            <pc:docMk/>
            <pc:sldMk cId="2969046052" sldId="379"/>
            <ac:spMk id="18" creationId="{00000000-0000-0000-0000-000000000000}"/>
          </ac:spMkLst>
        </pc:spChg>
        <pc:spChg chg="add mod">
          <ac:chgData name="유 용주" userId="b991a744e92d2aee" providerId="LiveId" clId="{47B71AB4-F956-43FF-B5F7-8DF72C2656D4}" dt="2021-11-29T02:47:32.372" v="3622" actId="20577"/>
          <ac:spMkLst>
            <pc:docMk/>
            <pc:sldMk cId="2969046052" sldId="379"/>
            <ac:spMk id="19" creationId="{C9E4F4BD-B284-465C-B45C-C83691A8B45F}"/>
          </ac:spMkLst>
        </pc:spChg>
        <pc:spChg chg="add mod">
          <ac:chgData name="유 용주" userId="b991a744e92d2aee" providerId="LiveId" clId="{47B71AB4-F956-43FF-B5F7-8DF72C2656D4}" dt="2021-11-29T02:44:47.482" v="3555" actId="1037"/>
          <ac:spMkLst>
            <pc:docMk/>
            <pc:sldMk cId="2969046052" sldId="379"/>
            <ac:spMk id="21" creationId="{F13EF827-2115-4515-BAE9-2A3188501749}"/>
          </ac:spMkLst>
        </pc:spChg>
        <pc:spChg chg="del mod">
          <ac:chgData name="유 용주" userId="b991a744e92d2aee" providerId="LiveId" clId="{47B71AB4-F956-43FF-B5F7-8DF72C2656D4}" dt="2021-11-29T04:43:04.069" v="5253" actId="21"/>
          <ac:spMkLst>
            <pc:docMk/>
            <pc:sldMk cId="2969046052" sldId="379"/>
            <ac:spMk id="22" creationId="{9B21EE79-34BB-4889-A4EF-58605F634047}"/>
          </ac:spMkLst>
        </pc:spChg>
        <pc:graphicFrameChg chg="del">
          <ac:chgData name="유 용주" userId="b991a744e92d2aee" providerId="LiveId" clId="{47B71AB4-F956-43FF-B5F7-8DF72C2656D4}" dt="2021-11-29T02:43:57.458" v="3496" actId="21"/>
          <ac:graphicFrameMkLst>
            <pc:docMk/>
            <pc:sldMk cId="2969046052" sldId="379"/>
            <ac:graphicFrameMk id="11" creationId="{DC9BB67B-8E47-449B-8F7C-7D1AE0E1FD8D}"/>
          </ac:graphicFrameMkLst>
        </pc:graphicFrameChg>
        <pc:graphicFrameChg chg="mod modGraphic">
          <ac:chgData name="유 용주" userId="b991a744e92d2aee" providerId="LiveId" clId="{47B71AB4-F956-43FF-B5F7-8DF72C2656D4}" dt="2021-12-03T05:50:35.760" v="7851"/>
          <ac:graphicFrameMkLst>
            <pc:docMk/>
            <pc:sldMk cId="2969046052" sldId="379"/>
            <ac:graphicFrameMk id="14" creationId="{C31558A3-9C5F-4C6C-B54C-6E1FEB95A685}"/>
          </ac:graphicFrameMkLst>
        </pc:graphicFrameChg>
        <pc:graphicFrameChg chg="add mod modGraphic">
          <ac:chgData name="유 용주" userId="b991a744e92d2aee" providerId="LiveId" clId="{47B71AB4-F956-43FF-B5F7-8DF72C2656D4}" dt="2021-11-29T04:42:38.520" v="5239" actId="20577"/>
          <ac:graphicFrameMkLst>
            <pc:docMk/>
            <pc:sldMk cId="2969046052" sldId="379"/>
            <ac:graphicFrameMk id="20" creationId="{A146BE9A-1B64-4821-9B99-A17DE81D5A71}"/>
          </ac:graphicFrameMkLst>
        </pc:graphicFrameChg>
        <pc:picChg chg="add mod">
          <ac:chgData name="유 용주" userId="b991a744e92d2aee" providerId="LiveId" clId="{47B71AB4-F956-43FF-B5F7-8DF72C2656D4}" dt="2021-11-29T02:45:20.482" v="3568" actId="1035"/>
          <ac:picMkLst>
            <pc:docMk/>
            <pc:sldMk cId="2969046052" sldId="379"/>
            <ac:picMk id="28" creationId="{068A19CD-5D16-4E6B-959D-C53DCD35B034}"/>
          </ac:picMkLst>
        </pc:picChg>
        <pc:picChg chg="add mod">
          <ac:chgData name="유 용주" userId="b991a744e92d2aee" providerId="LiveId" clId="{47B71AB4-F956-43FF-B5F7-8DF72C2656D4}" dt="2021-11-29T02:45:12.979" v="3566" actId="1038"/>
          <ac:picMkLst>
            <pc:docMk/>
            <pc:sldMk cId="2969046052" sldId="379"/>
            <ac:picMk id="29" creationId="{B1B68305-B947-435E-A04F-CC3E7A220930}"/>
          </ac:picMkLst>
        </pc:picChg>
        <pc:picChg chg="add mod">
          <ac:chgData name="유 용주" userId="b991a744e92d2aee" providerId="LiveId" clId="{47B71AB4-F956-43FF-B5F7-8DF72C2656D4}" dt="2021-11-29T02:45:26.850" v="3570" actId="14100"/>
          <ac:picMkLst>
            <pc:docMk/>
            <pc:sldMk cId="2969046052" sldId="379"/>
            <ac:picMk id="30" creationId="{B48A04F9-4E65-4664-8EEC-F59B75B7CC49}"/>
          </ac:picMkLst>
        </pc:picChg>
        <pc:picChg chg="add mod">
          <ac:chgData name="유 용주" userId="b991a744e92d2aee" providerId="LiveId" clId="{47B71AB4-F956-43FF-B5F7-8DF72C2656D4}" dt="2021-11-29T02:44:47.482" v="3555" actId="1037"/>
          <ac:picMkLst>
            <pc:docMk/>
            <pc:sldMk cId="2969046052" sldId="379"/>
            <ac:picMk id="31" creationId="{7616A4CC-83BF-4CE4-B743-20FCAC303848}"/>
          </ac:picMkLst>
        </pc:picChg>
      </pc:sldChg>
      <pc:sldChg chg="addSp delSp modSp add del mod">
        <pc:chgData name="유 용주" userId="b991a744e92d2aee" providerId="LiveId" clId="{47B71AB4-F956-43FF-B5F7-8DF72C2656D4}" dt="2021-12-03T05:50:42.559" v="7852" actId="2696"/>
        <pc:sldMkLst>
          <pc:docMk/>
          <pc:sldMk cId="1084886295" sldId="380"/>
        </pc:sldMkLst>
        <pc:spChg chg="del">
          <ac:chgData name="유 용주" userId="b991a744e92d2aee" providerId="LiveId" clId="{47B71AB4-F956-43FF-B5F7-8DF72C2656D4}" dt="2021-11-29T02:46:21.686" v="3583" actId="21"/>
          <ac:spMkLst>
            <pc:docMk/>
            <pc:sldMk cId="1084886295" sldId="380"/>
            <ac:spMk id="12" creationId="{6D0E1612-FB41-4690-BD5C-DFEF4F584746}"/>
          </ac:spMkLst>
        </pc:spChg>
        <pc:spChg chg="del">
          <ac:chgData name="유 용주" userId="b991a744e92d2aee" providerId="LiveId" clId="{47B71AB4-F956-43FF-B5F7-8DF72C2656D4}" dt="2021-11-29T02:46:19.265" v="3581" actId="21"/>
          <ac:spMkLst>
            <pc:docMk/>
            <pc:sldMk cId="1084886295" sldId="380"/>
            <ac:spMk id="14" creationId="{C8EAEB3B-6044-42BF-9569-9E1C353900C0}"/>
          </ac:spMkLst>
        </pc:spChg>
        <pc:spChg chg="mod">
          <ac:chgData name="유 용주" userId="b991a744e92d2aee" providerId="LiveId" clId="{47B71AB4-F956-43FF-B5F7-8DF72C2656D4}" dt="2021-11-29T05:00:38.312" v="5826"/>
          <ac:spMkLst>
            <pc:docMk/>
            <pc:sldMk cId="1084886295" sldId="380"/>
            <ac:spMk id="18" creationId="{00000000-0000-0000-0000-000000000000}"/>
          </ac:spMkLst>
        </pc:spChg>
        <pc:spChg chg="add mod">
          <ac:chgData name="유 용주" userId="b991a744e92d2aee" providerId="LiveId" clId="{47B71AB4-F956-43FF-B5F7-8DF72C2656D4}" dt="2021-11-29T02:48:08.794" v="3626"/>
          <ac:spMkLst>
            <pc:docMk/>
            <pc:sldMk cId="1084886295" sldId="380"/>
            <ac:spMk id="19" creationId="{05D7ED6B-E649-44C1-A031-E8AE5DCAE5EF}"/>
          </ac:spMkLst>
        </pc:spChg>
        <pc:spChg chg="del">
          <ac:chgData name="유 용주" userId="b991a744e92d2aee" providerId="LiveId" clId="{47B71AB4-F956-43FF-B5F7-8DF72C2656D4}" dt="2021-11-29T02:47:43.502" v="3623" actId="21"/>
          <ac:spMkLst>
            <pc:docMk/>
            <pc:sldMk cId="1084886295" sldId="380"/>
            <ac:spMk id="25" creationId="{6D91E8E6-342D-4D46-9E40-E0796B8273F4}"/>
          </ac:spMkLst>
        </pc:spChg>
        <pc:spChg chg="mod">
          <ac:chgData name="유 용주" userId="b991a744e92d2aee" providerId="LiveId" clId="{47B71AB4-F956-43FF-B5F7-8DF72C2656D4}" dt="2021-11-29T04:43:39.265" v="5275" actId="20577"/>
          <ac:spMkLst>
            <pc:docMk/>
            <pc:sldMk cId="1084886295" sldId="380"/>
            <ac:spMk id="26" creationId="{C104E106-EEA2-4BC2-8767-37CDEDDD4859}"/>
          </ac:spMkLst>
        </pc:spChg>
        <pc:graphicFrameChg chg="del">
          <ac:chgData name="유 용주" userId="b991a744e92d2aee" providerId="LiveId" clId="{47B71AB4-F956-43FF-B5F7-8DF72C2656D4}" dt="2021-11-29T02:46:20.765" v="3582" actId="21"/>
          <ac:graphicFrameMkLst>
            <pc:docMk/>
            <pc:sldMk cId="1084886295" sldId="380"/>
            <ac:graphicFrameMk id="13" creationId="{7D07A213-D6A7-460A-9D22-58A986EE9CF7}"/>
          </ac:graphicFrameMkLst>
        </pc:graphicFrameChg>
        <pc:graphicFrameChg chg="mod modGraphic">
          <ac:chgData name="유 용주" userId="b991a744e92d2aee" providerId="LiveId" clId="{47B71AB4-F956-43FF-B5F7-8DF72C2656D4}" dt="2021-11-29T04:43:28.728" v="5272" actId="20577"/>
          <ac:graphicFrameMkLst>
            <pc:docMk/>
            <pc:sldMk cId="1084886295" sldId="380"/>
            <ac:graphicFrameMk id="24" creationId="{F44AD9EE-A11B-42B9-A558-628C048F070A}"/>
          </ac:graphicFrameMkLst>
        </pc:graphicFrameChg>
        <pc:picChg chg="mod">
          <ac:chgData name="유 용주" userId="b991a744e92d2aee" providerId="LiveId" clId="{47B71AB4-F956-43FF-B5F7-8DF72C2656D4}" dt="2021-11-29T02:48:55.458" v="3637" actId="1037"/>
          <ac:picMkLst>
            <pc:docMk/>
            <pc:sldMk cId="1084886295" sldId="380"/>
            <ac:picMk id="27" creationId="{6105AEE7-D510-4517-9C4C-1FA154127604}"/>
          </ac:picMkLst>
        </pc:picChg>
        <pc:picChg chg="mod">
          <ac:chgData name="유 용주" userId="b991a744e92d2aee" providerId="LiveId" clId="{47B71AB4-F956-43FF-B5F7-8DF72C2656D4}" dt="2021-11-29T02:48:56.858" v="3638" actId="1037"/>
          <ac:picMkLst>
            <pc:docMk/>
            <pc:sldMk cId="1084886295" sldId="380"/>
            <ac:picMk id="28" creationId="{E1F5F8BF-5247-4065-96EE-12C23E851FE7}"/>
          </ac:picMkLst>
        </pc:picChg>
        <pc:picChg chg="mod">
          <ac:chgData name="유 용주" userId="b991a744e92d2aee" providerId="LiveId" clId="{47B71AB4-F956-43FF-B5F7-8DF72C2656D4}" dt="2021-11-29T02:48:58.090" v="3640" actId="1038"/>
          <ac:picMkLst>
            <pc:docMk/>
            <pc:sldMk cId="1084886295" sldId="380"/>
            <ac:picMk id="29" creationId="{B523C32E-1C05-4E2D-84BE-297A67004692}"/>
          </ac:picMkLst>
        </pc:picChg>
      </pc:sldChg>
      <pc:sldChg chg="addSp delSp modSp add del mod">
        <pc:chgData name="유 용주" userId="b991a744e92d2aee" providerId="LiveId" clId="{47B71AB4-F956-43FF-B5F7-8DF72C2656D4}" dt="2021-12-03T05:47:05.827" v="7845" actId="2696"/>
        <pc:sldMkLst>
          <pc:docMk/>
          <pc:sldMk cId="147546065" sldId="381"/>
        </pc:sldMkLst>
        <pc:spChg chg="add mod">
          <ac:chgData name="유 용주" userId="b991a744e92d2aee" providerId="LiveId" clId="{47B71AB4-F956-43FF-B5F7-8DF72C2656D4}" dt="2021-11-29T04:44:25.072" v="5287" actId="1038"/>
          <ac:spMkLst>
            <pc:docMk/>
            <pc:sldMk cId="147546065" sldId="381"/>
            <ac:spMk id="2" creationId="{CAC04BFF-B35C-4729-A0C3-DF428002A47C}"/>
          </ac:spMkLst>
        </pc:spChg>
        <pc:spChg chg="mod">
          <ac:chgData name="유 용주" userId="b991a744e92d2aee" providerId="LiveId" clId="{47B71AB4-F956-43FF-B5F7-8DF72C2656D4}" dt="2021-11-29T02:47:18.331" v="3601"/>
          <ac:spMkLst>
            <pc:docMk/>
            <pc:sldMk cId="147546065" sldId="381"/>
            <ac:spMk id="18" creationId="{00000000-0000-0000-0000-000000000000}"/>
          </ac:spMkLst>
        </pc:spChg>
        <pc:graphicFrameChg chg="modGraphic">
          <ac:chgData name="유 용주" userId="b991a744e92d2aee" providerId="LiveId" clId="{47B71AB4-F956-43FF-B5F7-8DF72C2656D4}" dt="2021-11-29T04:34:24.929" v="5167" actId="2165"/>
          <ac:graphicFrameMkLst>
            <pc:docMk/>
            <pc:sldMk cId="147546065" sldId="381"/>
            <ac:graphicFrameMk id="13" creationId="{DAC4CFFD-50E3-4051-BE06-B6744C06F644}"/>
          </ac:graphicFrameMkLst>
        </pc:graphicFrameChg>
        <pc:picChg chg="add del mod">
          <ac:chgData name="유 용주" userId="b991a744e92d2aee" providerId="LiveId" clId="{47B71AB4-F956-43FF-B5F7-8DF72C2656D4}" dt="2021-11-29T04:34:38.621" v="5169" actId="21"/>
          <ac:picMkLst>
            <pc:docMk/>
            <pc:sldMk cId="147546065" sldId="381"/>
            <ac:picMk id="14" creationId="{0521FCB4-B4D5-4007-903A-E83071743B95}"/>
          </ac:picMkLst>
        </pc:picChg>
        <pc:picChg chg="mod modCrop">
          <ac:chgData name="유 용주" userId="b991a744e92d2aee" providerId="LiveId" clId="{47B71AB4-F956-43FF-B5F7-8DF72C2656D4}" dt="2021-11-29T04:35:54.049" v="5180" actId="14100"/>
          <ac:picMkLst>
            <pc:docMk/>
            <pc:sldMk cId="147546065" sldId="381"/>
            <ac:picMk id="19" creationId="{29804E35-47BD-4ED0-88C2-AFE8EF8672FA}"/>
          </ac:picMkLst>
        </pc:picChg>
        <pc:picChg chg="mod">
          <ac:chgData name="유 용주" userId="b991a744e92d2aee" providerId="LiveId" clId="{47B71AB4-F956-43FF-B5F7-8DF72C2656D4}" dt="2021-11-29T04:47:19.904" v="5302" actId="1038"/>
          <ac:picMkLst>
            <pc:docMk/>
            <pc:sldMk cId="147546065" sldId="381"/>
            <ac:picMk id="20" creationId="{BE1E13A7-5387-47B3-82BD-51A0839755EC}"/>
          </ac:picMkLst>
        </pc:picChg>
        <pc:picChg chg="mod">
          <ac:chgData name="유 용주" userId="b991a744e92d2aee" providerId="LiveId" clId="{47B71AB4-F956-43FF-B5F7-8DF72C2656D4}" dt="2021-11-29T04:47:19.904" v="5302" actId="1038"/>
          <ac:picMkLst>
            <pc:docMk/>
            <pc:sldMk cId="147546065" sldId="381"/>
            <ac:picMk id="21" creationId="{92E5EF41-7A93-446C-A0F7-D17546F4EE6A}"/>
          </ac:picMkLst>
        </pc:picChg>
        <pc:picChg chg="add mod">
          <ac:chgData name="유 용주" userId="b991a744e92d2aee" providerId="LiveId" clId="{47B71AB4-F956-43FF-B5F7-8DF72C2656D4}" dt="2021-11-29T04:37:10.720" v="5185" actId="14100"/>
          <ac:picMkLst>
            <pc:docMk/>
            <pc:sldMk cId="147546065" sldId="381"/>
            <ac:picMk id="22" creationId="{C9903F88-354D-4FEF-9FEF-1BF5892EE551}"/>
          </ac:picMkLst>
        </pc:picChg>
        <pc:picChg chg="add mod modCrop">
          <ac:chgData name="유 용주" userId="b991a744e92d2aee" providerId="LiveId" clId="{47B71AB4-F956-43FF-B5F7-8DF72C2656D4}" dt="2021-11-29T04:47:34.032" v="5304" actId="14100"/>
          <ac:picMkLst>
            <pc:docMk/>
            <pc:sldMk cId="147546065" sldId="381"/>
            <ac:picMk id="23" creationId="{00000000-0008-0000-0200-000004000000}"/>
          </ac:picMkLst>
        </pc:picChg>
      </pc:sldChg>
      <pc:sldChg chg="modSp add mod">
        <pc:chgData name="유 용주" userId="b991a744e92d2aee" providerId="LiveId" clId="{47B71AB4-F956-43FF-B5F7-8DF72C2656D4}" dt="2021-12-03T05:47:17.532" v="7847" actId="207"/>
        <pc:sldMkLst>
          <pc:docMk/>
          <pc:sldMk cId="1576900117" sldId="382"/>
        </pc:sldMkLst>
        <pc:spChg chg="mod">
          <ac:chgData name="유 용주" userId="b991a744e92d2aee" providerId="LiveId" clId="{47B71AB4-F956-43FF-B5F7-8DF72C2656D4}" dt="2021-12-03T05:47:17.532" v="7847" actId="207"/>
          <ac:spMkLst>
            <pc:docMk/>
            <pc:sldMk cId="1576900117" sldId="382"/>
            <ac:spMk id="9" creationId="{89517265-7F46-4733-A8EE-D01169BFE098}"/>
          </ac:spMkLst>
        </pc:spChg>
        <pc:spChg chg="mod">
          <ac:chgData name="유 용주" userId="b991a744e92d2aee" providerId="LiveId" clId="{47B71AB4-F956-43FF-B5F7-8DF72C2656D4}" dt="2021-11-29T04:10:26.115" v="3770" actId="20577"/>
          <ac:spMkLst>
            <pc:docMk/>
            <pc:sldMk cId="1576900117" sldId="382"/>
            <ac:spMk id="18" creationId="{00000000-0000-0000-0000-000000000000}"/>
          </ac:spMkLst>
        </pc:spChg>
        <pc:spChg chg="mod">
          <ac:chgData name="유 용주" userId="b991a744e92d2aee" providerId="LiveId" clId="{47B71AB4-F956-43FF-B5F7-8DF72C2656D4}" dt="2021-11-29T04:12:38.666" v="3841" actId="1076"/>
          <ac:spMkLst>
            <pc:docMk/>
            <pc:sldMk cId="1576900117" sldId="382"/>
            <ac:spMk id="21" creationId="{16D58CC2-96BD-4AAA-B98E-6892AB0C3E2D}"/>
          </ac:spMkLst>
        </pc:spChg>
      </pc:sldChg>
      <pc:sldChg chg="modSp add del mod">
        <pc:chgData name="유 용주" userId="b991a744e92d2aee" providerId="LiveId" clId="{47B71AB4-F956-43FF-B5F7-8DF72C2656D4}" dt="2021-12-03T05:46:48.232" v="7843" actId="2696"/>
        <pc:sldMkLst>
          <pc:docMk/>
          <pc:sldMk cId="193310328" sldId="383"/>
        </pc:sldMkLst>
        <pc:spChg chg="mod">
          <ac:chgData name="유 용주" userId="b991a744e92d2aee" providerId="LiveId" clId="{47B71AB4-F956-43FF-B5F7-8DF72C2656D4}" dt="2021-11-29T04:23:13.929" v="4784"/>
          <ac:spMkLst>
            <pc:docMk/>
            <pc:sldMk cId="193310328" sldId="383"/>
            <ac:spMk id="19" creationId="{6A03FF07-C130-4A66-B2C2-745D9558FBDB}"/>
          </ac:spMkLst>
        </pc:spChg>
        <pc:spChg chg="mod">
          <ac:chgData name="유 용주" userId="b991a744e92d2aee" providerId="LiveId" clId="{47B71AB4-F956-43FF-B5F7-8DF72C2656D4}" dt="2021-11-29T04:27:56.502" v="4875" actId="403"/>
          <ac:spMkLst>
            <pc:docMk/>
            <pc:sldMk cId="193310328" sldId="383"/>
            <ac:spMk id="23" creationId="{40141D88-CEA0-4944-9AA9-75459DFFE7B8}"/>
          </ac:spMkLst>
        </pc:spChg>
      </pc:sldChg>
      <pc:sldChg chg="add">
        <pc:chgData name="유 용주" userId="b991a744e92d2aee" providerId="LiveId" clId="{47B71AB4-F956-43FF-B5F7-8DF72C2656D4}" dt="2021-11-29T02:53:17.390" v="3642"/>
        <pc:sldMkLst>
          <pc:docMk/>
          <pc:sldMk cId="819712996" sldId="384"/>
        </pc:sldMkLst>
      </pc:sldChg>
      <pc:sldChg chg="delSp modSp add mod">
        <pc:chgData name="유 용주" userId="b991a744e92d2aee" providerId="LiveId" clId="{47B71AB4-F956-43FF-B5F7-8DF72C2656D4}" dt="2021-11-29T04:27:01.980" v="4874" actId="115"/>
        <pc:sldMkLst>
          <pc:docMk/>
          <pc:sldMk cId="2683076613" sldId="385"/>
        </pc:sldMkLst>
        <pc:spChg chg="mod">
          <ac:chgData name="유 용주" userId="b991a744e92d2aee" providerId="LiveId" clId="{47B71AB4-F956-43FF-B5F7-8DF72C2656D4}" dt="2021-11-29T04:27:01.980" v="4874" actId="115"/>
          <ac:spMkLst>
            <pc:docMk/>
            <pc:sldMk cId="2683076613" sldId="385"/>
            <ac:spMk id="30" creationId="{25D5E756-1FC3-4932-9813-2B4DCE26C94F}"/>
          </ac:spMkLst>
        </pc:spChg>
        <pc:graphicFrameChg chg="modGraphic">
          <ac:chgData name="유 용주" userId="b991a744e92d2aee" providerId="LiveId" clId="{47B71AB4-F956-43FF-B5F7-8DF72C2656D4}" dt="2021-11-29T04:25:59.608" v="4819" actId="20577"/>
          <ac:graphicFrameMkLst>
            <pc:docMk/>
            <pc:sldMk cId="2683076613" sldId="385"/>
            <ac:graphicFrameMk id="12" creationId="{EE658D04-50AD-42A2-9704-D403DE719BC2}"/>
          </ac:graphicFrameMkLst>
        </pc:graphicFrameChg>
        <pc:picChg chg="del">
          <ac:chgData name="유 용주" userId="b991a744e92d2aee" providerId="LiveId" clId="{47B71AB4-F956-43FF-B5F7-8DF72C2656D4}" dt="2021-11-29T04:24:42.839" v="4801" actId="21"/>
          <ac:picMkLst>
            <pc:docMk/>
            <pc:sldMk cId="2683076613" sldId="385"/>
            <ac:picMk id="23" creationId="{0C26D0ED-2274-40B9-AEE9-778F8D88C000}"/>
          </ac:picMkLst>
        </pc:picChg>
        <pc:picChg chg="del">
          <ac:chgData name="유 용주" userId="b991a744e92d2aee" providerId="LiveId" clId="{47B71AB4-F956-43FF-B5F7-8DF72C2656D4}" dt="2021-11-29T04:24:40.894" v="4800" actId="21"/>
          <ac:picMkLst>
            <pc:docMk/>
            <pc:sldMk cId="2683076613" sldId="385"/>
            <ac:picMk id="24" creationId="{710B33CE-7391-4F2B-982C-33F66997CAF4}"/>
          </ac:picMkLst>
        </pc:picChg>
        <pc:picChg chg="mod">
          <ac:chgData name="유 용주" userId="b991a744e92d2aee" providerId="LiveId" clId="{47B71AB4-F956-43FF-B5F7-8DF72C2656D4}" dt="2021-11-29T04:24:53.328" v="4815" actId="1035"/>
          <ac:picMkLst>
            <pc:docMk/>
            <pc:sldMk cId="2683076613" sldId="385"/>
            <ac:picMk id="25" creationId="{2A9C5F35-8856-4777-983E-18775645E408}"/>
          </ac:picMkLst>
        </pc:picChg>
        <pc:picChg chg="mod">
          <ac:chgData name="유 용주" userId="b991a744e92d2aee" providerId="LiveId" clId="{47B71AB4-F956-43FF-B5F7-8DF72C2656D4}" dt="2021-11-29T04:24:53.328" v="4815" actId="1035"/>
          <ac:picMkLst>
            <pc:docMk/>
            <pc:sldMk cId="2683076613" sldId="385"/>
            <ac:picMk id="26" creationId="{A51613E5-C09D-44DC-A0B2-4A1D154CC097}"/>
          </ac:picMkLst>
        </pc:picChg>
        <pc:picChg chg="mod">
          <ac:chgData name="유 용주" userId="b991a744e92d2aee" providerId="LiveId" clId="{47B71AB4-F956-43FF-B5F7-8DF72C2656D4}" dt="2021-11-29T04:24:53.328" v="4815" actId="1035"/>
          <ac:picMkLst>
            <pc:docMk/>
            <pc:sldMk cId="2683076613" sldId="385"/>
            <ac:picMk id="27" creationId="{19C1FE77-F5D5-4981-8D36-421D69E72F19}"/>
          </ac:picMkLst>
        </pc:picChg>
        <pc:picChg chg="mod">
          <ac:chgData name="유 용주" userId="b991a744e92d2aee" providerId="LiveId" clId="{47B71AB4-F956-43FF-B5F7-8DF72C2656D4}" dt="2021-11-29T04:24:53.328" v="4815" actId="1035"/>
          <ac:picMkLst>
            <pc:docMk/>
            <pc:sldMk cId="2683076613" sldId="385"/>
            <ac:picMk id="28" creationId="{16272F6C-2C5D-4FEE-8CE9-0B1B6F0A293D}"/>
          </ac:picMkLst>
        </pc:picChg>
        <pc:picChg chg="mod">
          <ac:chgData name="유 용주" userId="b991a744e92d2aee" providerId="LiveId" clId="{47B71AB4-F956-43FF-B5F7-8DF72C2656D4}" dt="2021-11-29T04:24:53.328" v="4815" actId="1035"/>
          <ac:picMkLst>
            <pc:docMk/>
            <pc:sldMk cId="2683076613" sldId="385"/>
            <ac:picMk id="29" creationId="{48249CB3-AE6B-40CF-8803-AEA2B844EBDB}"/>
          </ac:picMkLst>
        </pc:picChg>
      </pc:sldChg>
      <pc:sldChg chg="addSp modSp add mod">
        <pc:chgData name="유 용주" userId="b991a744e92d2aee" providerId="LiveId" clId="{47B71AB4-F956-43FF-B5F7-8DF72C2656D4}" dt="2021-11-29T05:04:25.145" v="5857" actId="14100"/>
        <pc:sldMkLst>
          <pc:docMk/>
          <pc:sldMk cId="856505862" sldId="386"/>
        </pc:sldMkLst>
        <pc:spChg chg="add mod">
          <ac:chgData name="유 용주" userId="b991a744e92d2aee" providerId="LiveId" clId="{47B71AB4-F956-43FF-B5F7-8DF72C2656D4}" dt="2021-11-29T05:04:16.911" v="5855" actId="1037"/>
          <ac:spMkLst>
            <pc:docMk/>
            <pc:sldMk cId="856505862" sldId="386"/>
            <ac:spMk id="2" creationId="{84ADBA25-5454-4EE9-BEB2-B951CF148A48}"/>
          </ac:spMkLst>
        </pc:spChg>
        <pc:picChg chg="mod">
          <ac:chgData name="유 용주" userId="b991a744e92d2aee" providerId="LiveId" clId="{47B71AB4-F956-43FF-B5F7-8DF72C2656D4}" dt="2021-11-29T05:04:25.145" v="5857" actId="14100"/>
          <ac:picMkLst>
            <pc:docMk/>
            <pc:sldMk cId="856505862" sldId="386"/>
            <ac:picMk id="23" creationId="{712768AB-C36C-4A4A-896A-BBC9FA5EC927}"/>
          </ac:picMkLst>
        </pc:picChg>
      </pc:sldChg>
      <pc:sldChg chg="modSp add mod">
        <pc:chgData name="유 용주" userId="b991a744e92d2aee" providerId="LiveId" clId="{47B71AB4-F956-43FF-B5F7-8DF72C2656D4}" dt="2021-11-29T05:08:46.449" v="5921" actId="20577"/>
        <pc:sldMkLst>
          <pc:docMk/>
          <pc:sldMk cId="1574725370" sldId="387"/>
        </pc:sldMkLst>
        <pc:graphicFrameChg chg="mod modGraphic">
          <ac:chgData name="유 용주" userId="b991a744e92d2aee" providerId="LiveId" clId="{47B71AB4-F956-43FF-B5F7-8DF72C2656D4}" dt="2021-11-29T05:08:46.449" v="5921" actId="20577"/>
          <ac:graphicFrameMkLst>
            <pc:docMk/>
            <pc:sldMk cId="1574725370" sldId="387"/>
            <ac:graphicFrameMk id="13" creationId="{7AECF4CA-C3C6-4759-A9C0-FBC1D64BF698}"/>
          </ac:graphicFrameMkLst>
        </pc:graphicFrameChg>
      </pc:sldChg>
      <pc:sldChg chg="addSp modSp add mod">
        <pc:chgData name="유 용주" userId="b991a744e92d2aee" providerId="LiveId" clId="{47B71AB4-F956-43FF-B5F7-8DF72C2656D4}" dt="2021-11-29T05:09:36.548" v="5950" actId="1037"/>
        <pc:sldMkLst>
          <pc:docMk/>
          <pc:sldMk cId="2792127426" sldId="388"/>
        </pc:sldMkLst>
        <pc:spChg chg="add mod">
          <ac:chgData name="유 용주" userId="b991a744e92d2aee" providerId="LiveId" clId="{47B71AB4-F956-43FF-B5F7-8DF72C2656D4}" dt="2021-11-29T05:09:26.679" v="5927" actId="1036"/>
          <ac:spMkLst>
            <pc:docMk/>
            <pc:sldMk cId="2792127426" sldId="388"/>
            <ac:spMk id="2" creationId="{E5A78302-2C26-40D8-BA20-D830BCA70458}"/>
          </ac:spMkLst>
        </pc:spChg>
        <pc:spChg chg="add mod">
          <ac:chgData name="유 용주" userId="b991a744e92d2aee" providerId="LiveId" clId="{47B71AB4-F956-43FF-B5F7-8DF72C2656D4}" dt="2021-11-29T05:09:36.548" v="5950" actId="1037"/>
          <ac:spMkLst>
            <pc:docMk/>
            <pc:sldMk cId="2792127426" sldId="388"/>
            <ac:spMk id="12" creationId="{25F1ED22-AA83-4585-A34D-730036A3760F}"/>
          </ac:spMkLst>
        </pc:spChg>
      </pc:sldChg>
      <pc:sldChg chg="addSp modSp add mod">
        <pc:chgData name="유 용주" userId="b991a744e92d2aee" providerId="LiveId" clId="{47B71AB4-F956-43FF-B5F7-8DF72C2656D4}" dt="2021-11-29T05:09:49.911" v="6013" actId="1037"/>
        <pc:sldMkLst>
          <pc:docMk/>
          <pc:sldMk cId="2794374370" sldId="389"/>
        </pc:sldMkLst>
        <pc:spChg chg="add mod">
          <ac:chgData name="유 용주" userId="b991a744e92d2aee" providerId="LiveId" clId="{47B71AB4-F956-43FF-B5F7-8DF72C2656D4}" dt="2021-11-29T05:09:49.911" v="6013" actId="1037"/>
          <ac:spMkLst>
            <pc:docMk/>
            <pc:sldMk cId="2794374370" sldId="389"/>
            <ac:spMk id="12" creationId="{5559AB3D-0093-4ABC-9EFB-3A5474CC93C4}"/>
          </ac:spMkLst>
        </pc:spChg>
      </pc:sldChg>
      <pc:sldChg chg="add">
        <pc:chgData name="유 용주" userId="b991a744e92d2aee" providerId="LiveId" clId="{47B71AB4-F956-43FF-B5F7-8DF72C2656D4}" dt="2021-11-29T02:53:57.313" v="3645"/>
        <pc:sldMkLst>
          <pc:docMk/>
          <pc:sldMk cId="1387594227" sldId="390"/>
        </pc:sldMkLst>
      </pc:sldChg>
      <pc:sldChg chg="addSp delSp modSp add mod">
        <pc:chgData name="유 용주" userId="b991a744e92d2aee" providerId="LiveId" clId="{47B71AB4-F956-43FF-B5F7-8DF72C2656D4}" dt="2021-11-29T06:10:13.789" v="7733" actId="14100"/>
        <pc:sldMkLst>
          <pc:docMk/>
          <pc:sldMk cId="1256737399" sldId="391"/>
        </pc:sldMkLst>
        <pc:spChg chg="add del mod">
          <ac:chgData name="유 용주" userId="b991a744e92d2aee" providerId="LiveId" clId="{47B71AB4-F956-43FF-B5F7-8DF72C2656D4}" dt="2021-11-29T06:08:43.016" v="7724"/>
          <ac:spMkLst>
            <pc:docMk/>
            <pc:sldMk cId="1256737399" sldId="391"/>
            <ac:spMk id="13" creationId="{B8540C4B-6E05-4AFA-9157-6F4A888DCCA0}"/>
          </ac:spMkLst>
        </pc:spChg>
        <pc:spChg chg="mod">
          <ac:chgData name="유 용주" userId="b991a744e92d2aee" providerId="LiveId" clId="{47B71AB4-F956-43FF-B5F7-8DF72C2656D4}" dt="2021-11-29T06:00:14.511" v="7713"/>
          <ac:spMkLst>
            <pc:docMk/>
            <pc:sldMk cId="1256737399" sldId="391"/>
            <ac:spMk id="18" creationId="{00000000-0000-0000-0000-000000000000}"/>
          </ac:spMkLst>
        </pc:spChg>
        <pc:spChg chg="del">
          <ac:chgData name="유 용주" userId="b991a744e92d2aee" providerId="LiveId" clId="{47B71AB4-F956-43FF-B5F7-8DF72C2656D4}" dt="2021-11-29T06:08:40.514" v="7722" actId="21"/>
          <ac:spMkLst>
            <pc:docMk/>
            <pc:sldMk cId="1256737399" sldId="391"/>
            <ac:spMk id="19" creationId="{05D7ED6B-E649-44C1-A031-E8AE5DCAE5EF}"/>
          </ac:spMkLst>
        </pc:spChg>
        <pc:spChg chg="del">
          <ac:chgData name="유 용주" userId="b991a744e92d2aee" providerId="LiveId" clId="{47B71AB4-F956-43FF-B5F7-8DF72C2656D4}" dt="2021-11-29T06:00:23.585" v="7718" actId="21"/>
          <ac:spMkLst>
            <pc:docMk/>
            <pc:sldMk cId="1256737399" sldId="391"/>
            <ac:spMk id="26" creationId="{C104E106-EEA2-4BC2-8767-37CDEDDD4859}"/>
          </ac:spMkLst>
        </pc:spChg>
        <pc:graphicFrameChg chg="del mod modGraphic">
          <ac:chgData name="유 용주" userId="b991a744e92d2aee" providerId="LiveId" clId="{47B71AB4-F956-43FF-B5F7-8DF72C2656D4}" dt="2021-11-29T06:00:24.959" v="7721" actId="21"/>
          <ac:graphicFrameMkLst>
            <pc:docMk/>
            <pc:sldMk cId="1256737399" sldId="391"/>
            <ac:graphicFrameMk id="24" creationId="{F44AD9EE-A11B-42B9-A558-628C048F070A}"/>
          </ac:graphicFrameMkLst>
        </pc:graphicFrameChg>
        <pc:picChg chg="add mod modCrop">
          <ac:chgData name="유 용주" userId="b991a744e92d2aee" providerId="LiveId" clId="{47B71AB4-F956-43FF-B5F7-8DF72C2656D4}" dt="2021-11-29T06:09:12.390" v="7729" actId="1076"/>
          <ac:picMkLst>
            <pc:docMk/>
            <pc:sldMk cId="1256737399" sldId="391"/>
            <ac:picMk id="14" creationId="{38DE37F9-252A-4F43-9EDB-32A85A29FBDB}"/>
          </ac:picMkLst>
        </pc:picChg>
        <pc:picChg chg="add mod">
          <ac:chgData name="유 용주" userId="b991a744e92d2aee" providerId="LiveId" clId="{47B71AB4-F956-43FF-B5F7-8DF72C2656D4}" dt="2021-11-29T06:10:13.789" v="7733" actId="14100"/>
          <ac:picMkLst>
            <pc:docMk/>
            <pc:sldMk cId="1256737399" sldId="391"/>
            <ac:picMk id="20" creationId="{E4FD70FB-71B2-474A-83B7-9785CB70DDEC}"/>
          </ac:picMkLst>
        </pc:picChg>
        <pc:picChg chg="del">
          <ac:chgData name="유 용주" userId="b991a744e92d2aee" providerId="LiveId" clId="{47B71AB4-F956-43FF-B5F7-8DF72C2656D4}" dt="2021-11-29T06:00:19.092" v="7714" actId="21"/>
          <ac:picMkLst>
            <pc:docMk/>
            <pc:sldMk cId="1256737399" sldId="391"/>
            <ac:picMk id="27" creationId="{6105AEE7-D510-4517-9C4C-1FA154127604}"/>
          </ac:picMkLst>
        </pc:picChg>
        <pc:picChg chg="del">
          <ac:chgData name="유 용주" userId="b991a744e92d2aee" providerId="LiveId" clId="{47B71AB4-F956-43FF-B5F7-8DF72C2656D4}" dt="2021-11-29T06:00:19.523" v="7715" actId="21"/>
          <ac:picMkLst>
            <pc:docMk/>
            <pc:sldMk cId="1256737399" sldId="391"/>
            <ac:picMk id="28" creationId="{E1F5F8BF-5247-4065-96EE-12C23E851FE7}"/>
          </ac:picMkLst>
        </pc:picChg>
        <pc:picChg chg="del">
          <ac:chgData name="유 용주" userId="b991a744e92d2aee" providerId="LiveId" clId="{47B71AB4-F956-43FF-B5F7-8DF72C2656D4}" dt="2021-11-29T06:00:19.923" v="7716" actId="21"/>
          <ac:picMkLst>
            <pc:docMk/>
            <pc:sldMk cId="1256737399" sldId="391"/>
            <ac:picMk id="29" creationId="{B523C32E-1C05-4E2D-84BE-297A67004692}"/>
          </ac:picMkLst>
        </pc:picChg>
      </pc:sldChg>
      <pc:sldChg chg="addSp delSp modSp add mod">
        <pc:chgData name="유 용주" userId="b991a744e92d2aee" providerId="LiveId" clId="{47B71AB4-F956-43FF-B5F7-8DF72C2656D4}" dt="2021-12-03T06:22:12.290" v="9066" actId="404"/>
        <pc:sldMkLst>
          <pc:docMk/>
          <pc:sldMk cId="1964641802" sldId="392"/>
        </pc:sldMkLst>
        <pc:spChg chg="del">
          <ac:chgData name="유 용주" userId="b991a744e92d2aee" providerId="LiveId" clId="{47B71AB4-F956-43FF-B5F7-8DF72C2656D4}" dt="2021-12-03T05:42:57.467" v="7788" actId="21"/>
          <ac:spMkLst>
            <pc:docMk/>
            <pc:sldMk cId="1964641802" sldId="392"/>
            <ac:spMk id="10" creationId="{30CB8034-23A3-4900-9442-E490D3FA2329}"/>
          </ac:spMkLst>
        </pc:spChg>
        <pc:spChg chg="del">
          <ac:chgData name="유 용주" userId="b991a744e92d2aee" providerId="LiveId" clId="{47B71AB4-F956-43FF-B5F7-8DF72C2656D4}" dt="2021-12-03T05:42:59.573" v="7790" actId="21"/>
          <ac:spMkLst>
            <pc:docMk/>
            <pc:sldMk cId="1964641802" sldId="392"/>
            <ac:spMk id="11" creationId="{3BCE7A3C-ED30-4497-8EE5-086DADE21406}"/>
          </ac:spMkLst>
        </pc:spChg>
        <pc:spChg chg="del">
          <ac:chgData name="유 용주" userId="b991a744e92d2aee" providerId="LiveId" clId="{47B71AB4-F956-43FF-B5F7-8DF72C2656D4}" dt="2021-12-03T05:42:58.557" v="7789" actId="21"/>
          <ac:spMkLst>
            <pc:docMk/>
            <pc:sldMk cId="1964641802" sldId="392"/>
            <ac:spMk id="12" creationId="{4F02A26B-9937-4029-B226-D12E81B2196F}"/>
          </ac:spMkLst>
        </pc:spChg>
        <pc:spChg chg="add del mod">
          <ac:chgData name="유 용주" userId="b991a744e92d2aee" providerId="LiveId" clId="{47B71AB4-F956-43FF-B5F7-8DF72C2656D4}" dt="2021-12-03T05:51:58.155" v="7871" actId="21"/>
          <ac:spMkLst>
            <pc:docMk/>
            <pc:sldMk cId="1964641802" sldId="392"/>
            <ac:spMk id="13" creationId="{23ED82AF-CABF-44A6-8C21-21E5FBAAD28A}"/>
          </ac:spMkLst>
        </pc:spChg>
        <pc:spChg chg="del">
          <ac:chgData name="유 용주" userId="b991a744e92d2aee" providerId="LiveId" clId="{47B71AB4-F956-43FF-B5F7-8DF72C2656D4}" dt="2021-12-03T05:43:03.146" v="7793" actId="21"/>
          <ac:spMkLst>
            <pc:docMk/>
            <pc:sldMk cId="1964641802" sldId="392"/>
            <ac:spMk id="14" creationId="{B89D9361-4366-4139-ADFF-8B8F6D8DBEA2}"/>
          </ac:spMkLst>
        </pc:spChg>
        <pc:spChg chg="mod">
          <ac:chgData name="유 용주" userId="b991a744e92d2aee" providerId="LiveId" clId="{47B71AB4-F956-43FF-B5F7-8DF72C2656D4}" dt="2021-12-03T06:22:12.290" v="9066" actId="404"/>
          <ac:spMkLst>
            <pc:docMk/>
            <pc:sldMk cId="1964641802" sldId="392"/>
            <ac:spMk id="18" creationId="{00000000-0000-0000-0000-000000000000}"/>
          </ac:spMkLst>
        </pc:spChg>
        <pc:spChg chg="add del mod">
          <ac:chgData name="유 용주" userId="b991a744e92d2aee" providerId="LiveId" clId="{47B71AB4-F956-43FF-B5F7-8DF72C2656D4}" dt="2021-12-03T06:22:09.423" v="9065" actId="21"/>
          <ac:spMkLst>
            <pc:docMk/>
            <pc:sldMk cId="1964641802" sldId="392"/>
            <ac:spMk id="19" creationId="{068C519F-FC68-4765-9D81-3E729290E9D3}"/>
          </ac:spMkLst>
        </pc:spChg>
        <pc:spChg chg="del">
          <ac:chgData name="유 용주" userId="b991a744e92d2aee" providerId="LiveId" clId="{47B71AB4-F956-43FF-B5F7-8DF72C2656D4}" dt="2021-12-03T05:43:04.776" v="7794" actId="21"/>
          <ac:spMkLst>
            <pc:docMk/>
            <pc:sldMk cId="1964641802" sldId="392"/>
            <ac:spMk id="22" creationId="{A34492F1-E196-45CE-AAAC-24CBA4F16034}"/>
          </ac:spMkLst>
        </pc:spChg>
        <pc:graphicFrameChg chg="add mod modGraphic">
          <ac:chgData name="유 용주" userId="b991a744e92d2aee" providerId="LiveId" clId="{47B71AB4-F956-43FF-B5F7-8DF72C2656D4}" dt="2021-12-03T06:04:45.147" v="8923" actId="113"/>
          <ac:graphicFrameMkLst>
            <pc:docMk/>
            <pc:sldMk cId="1964641802" sldId="392"/>
            <ac:graphicFrameMk id="2" creationId="{B9CE96B8-53E6-4C85-93DB-87FE978A2C5D}"/>
          </ac:graphicFrameMkLst>
        </pc:graphicFrameChg>
      </pc:sldChg>
      <pc:sldChg chg="addSp delSp modSp add mod">
        <pc:chgData name="유 용주" userId="b991a744e92d2aee" providerId="LiveId" clId="{47B71AB4-F956-43FF-B5F7-8DF72C2656D4}" dt="2021-12-03T06:21:13.169" v="9054" actId="1036"/>
        <pc:sldMkLst>
          <pc:docMk/>
          <pc:sldMk cId="142922572" sldId="393"/>
        </pc:sldMkLst>
        <pc:spChg chg="add mod">
          <ac:chgData name="유 용주" userId="b991a744e92d2aee" providerId="LiveId" clId="{47B71AB4-F956-43FF-B5F7-8DF72C2656D4}" dt="2021-12-03T06:18:49.533" v="8992" actId="207"/>
          <ac:spMkLst>
            <pc:docMk/>
            <pc:sldMk cId="142922572" sldId="393"/>
            <ac:spMk id="8" creationId="{F84D7C91-D745-4E57-9215-44BDD4084AA8}"/>
          </ac:spMkLst>
        </pc:spChg>
        <pc:spChg chg="add mod">
          <ac:chgData name="유 용주" userId="b991a744e92d2aee" providerId="LiveId" clId="{47B71AB4-F956-43FF-B5F7-8DF72C2656D4}" dt="2021-12-03T06:20:52.913" v="9048"/>
          <ac:spMkLst>
            <pc:docMk/>
            <pc:sldMk cId="142922572" sldId="393"/>
            <ac:spMk id="9" creationId="{39C85096-329B-47AC-B9C3-39BEA63C2FF7}"/>
          </ac:spMkLst>
        </pc:spChg>
        <pc:spChg chg="mod">
          <ac:chgData name="유 용주" userId="b991a744e92d2aee" providerId="LiveId" clId="{47B71AB4-F956-43FF-B5F7-8DF72C2656D4}" dt="2021-12-03T06:17:46.899" v="8984" actId="404"/>
          <ac:spMkLst>
            <pc:docMk/>
            <pc:sldMk cId="142922572" sldId="393"/>
            <ac:spMk id="13" creationId="{23ED82AF-CABF-44A6-8C21-21E5FBAAD28A}"/>
          </ac:spMkLst>
        </pc:spChg>
        <pc:spChg chg="add mod">
          <ac:chgData name="유 용주" userId="b991a744e92d2aee" providerId="LiveId" clId="{47B71AB4-F956-43FF-B5F7-8DF72C2656D4}" dt="2021-12-03T06:20:34.313" v="9015" actId="1035"/>
          <ac:spMkLst>
            <pc:docMk/>
            <pc:sldMk cId="142922572" sldId="393"/>
            <ac:spMk id="14" creationId="{9A5687EE-03C8-468C-8742-A99716B8B76C}"/>
          </ac:spMkLst>
        </pc:spChg>
        <pc:spChg chg="add mod">
          <ac:chgData name="유 용주" userId="b991a744e92d2aee" providerId="LiveId" clId="{47B71AB4-F956-43FF-B5F7-8DF72C2656D4}" dt="2021-12-03T06:21:13.169" v="9054" actId="1036"/>
          <ac:spMkLst>
            <pc:docMk/>
            <pc:sldMk cId="142922572" sldId="393"/>
            <ac:spMk id="19" creationId="{A2EDF1CD-8E43-49BF-B027-78C4DF108A64}"/>
          </ac:spMkLst>
        </pc:spChg>
        <pc:spChg chg="add del mod">
          <ac:chgData name="유 용주" userId="b991a744e92d2aee" providerId="LiveId" clId="{47B71AB4-F956-43FF-B5F7-8DF72C2656D4}" dt="2021-12-03T06:21:04.841" v="9051" actId="21"/>
          <ac:spMkLst>
            <pc:docMk/>
            <pc:sldMk cId="142922572" sldId="393"/>
            <ac:spMk id="20" creationId="{5D660FB5-B1EA-4631-B7F2-9F52C2C21714}"/>
          </ac:spMkLst>
        </pc:spChg>
        <pc:spChg chg="add mod">
          <ac:chgData name="유 용주" userId="b991a744e92d2aee" providerId="LiveId" clId="{47B71AB4-F956-43FF-B5F7-8DF72C2656D4}" dt="2021-12-03T06:20:34.313" v="9015" actId="1035"/>
          <ac:spMkLst>
            <pc:docMk/>
            <pc:sldMk cId="142922572" sldId="393"/>
            <ac:spMk id="21" creationId="{2E44DA7D-C4FE-43C5-AD9C-C85E96FF14FC}"/>
          </ac:spMkLst>
        </pc:spChg>
        <pc:spChg chg="add mod">
          <ac:chgData name="유 용주" userId="b991a744e92d2aee" providerId="LiveId" clId="{47B71AB4-F956-43FF-B5F7-8DF72C2656D4}" dt="2021-12-03T06:20:34.313" v="9015" actId="1035"/>
          <ac:spMkLst>
            <pc:docMk/>
            <pc:sldMk cId="142922572" sldId="393"/>
            <ac:spMk id="22" creationId="{E5622495-FE94-4525-89E2-CB2CA3BCF106}"/>
          </ac:spMkLst>
        </pc:spChg>
        <pc:spChg chg="add mod">
          <ac:chgData name="유 용주" userId="b991a744e92d2aee" providerId="LiveId" clId="{47B71AB4-F956-43FF-B5F7-8DF72C2656D4}" dt="2021-12-03T06:21:11.121" v="9053" actId="1076"/>
          <ac:spMkLst>
            <pc:docMk/>
            <pc:sldMk cId="142922572" sldId="393"/>
            <ac:spMk id="23" creationId="{FBE27F0F-A5CA-4073-803A-4AF71E314D95}"/>
          </ac:spMkLst>
        </pc:spChg>
        <pc:picChg chg="add mod">
          <ac:chgData name="유 용주" userId="b991a744e92d2aee" providerId="LiveId" clId="{47B71AB4-F956-43FF-B5F7-8DF72C2656D4}" dt="2021-12-03T06:20:34.313" v="9015" actId="1035"/>
          <ac:picMkLst>
            <pc:docMk/>
            <pc:sldMk cId="142922572" sldId="393"/>
            <ac:picMk id="10" creationId="{80AFDAD8-74E2-4BBC-B95A-EF7F5B6EFDB3}"/>
          </ac:picMkLst>
        </pc:picChg>
        <pc:picChg chg="add mod">
          <ac:chgData name="유 용주" userId="b991a744e92d2aee" providerId="LiveId" clId="{47B71AB4-F956-43FF-B5F7-8DF72C2656D4}" dt="2021-12-03T06:20:34.313" v="9015" actId="1035"/>
          <ac:picMkLst>
            <pc:docMk/>
            <pc:sldMk cId="142922572" sldId="393"/>
            <ac:picMk id="11" creationId="{D846E243-243A-4809-A072-DAFFC36A3B91}"/>
          </ac:picMkLst>
        </pc:picChg>
        <pc:picChg chg="add mod">
          <ac:chgData name="유 용주" userId="b991a744e92d2aee" providerId="LiveId" clId="{47B71AB4-F956-43FF-B5F7-8DF72C2656D4}" dt="2021-12-03T06:20:34.313" v="9015" actId="1035"/>
          <ac:picMkLst>
            <pc:docMk/>
            <pc:sldMk cId="142922572" sldId="393"/>
            <ac:picMk id="12" creationId="{CD2575E7-66FF-4DA4-9202-C724E27AE6E7}"/>
          </ac:picMkLst>
        </pc:picChg>
      </pc:sldChg>
      <pc:sldChg chg="add">
        <pc:chgData name="유 용주" userId="b991a744e92d2aee" providerId="LiveId" clId="{47B71AB4-F956-43FF-B5F7-8DF72C2656D4}" dt="2021-12-03T05:47:03.474" v="7844"/>
        <pc:sldMkLst>
          <pc:docMk/>
          <pc:sldMk cId="2991132352" sldId="394"/>
        </pc:sldMkLst>
      </pc:sldChg>
      <pc:sldChg chg="add">
        <pc:chgData name="유 용주" userId="b991a744e92d2aee" providerId="LiveId" clId="{47B71AB4-F956-43FF-B5F7-8DF72C2656D4}" dt="2021-12-03T05:47:25.979" v="7848"/>
        <pc:sldMkLst>
          <pc:docMk/>
          <pc:sldMk cId="2300060443" sldId="395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b991a744e92d2aee/&#48148;&#53461;%20&#54868;&#47732;/&#50976;&#50857;&#51452;/%5b03%5d&#51088;&#52404;&#44060;&#48156;/%5b00%5dEPU/TPU/200421_EPU%5eJTPU%20&#54028;&#51109;&#48324;%20&#53804;&#44284;&#50984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투과율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'[200421_EPU^JTPU 파장별 투과율.xlsx]Sheet1'!$B$2</c:f>
              <c:strCache>
                <c:ptCount val="1"/>
                <c:pt idx="0">
                  <c:v>air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'[200421_EPU^JTPU 파장별 투과율.xlsx]Sheet1'!$A$3:$A$35</c:f>
              <c:numCache>
                <c:formatCode>General</c:formatCode>
                <c:ptCount val="33"/>
                <c:pt idx="0">
                  <c:v>440</c:v>
                </c:pt>
                <c:pt idx="1">
                  <c:v>445</c:v>
                </c:pt>
                <c:pt idx="2">
                  <c:v>450</c:v>
                </c:pt>
                <c:pt idx="3">
                  <c:v>455</c:v>
                </c:pt>
                <c:pt idx="4">
                  <c:v>460</c:v>
                </c:pt>
                <c:pt idx="5">
                  <c:v>465</c:v>
                </c:pt>
                <c:pt idx="6">
                  <c:v>470</c:v>
                </c:pt>
                <c:pt idx="7">
                  <c:v>475</c:v>
                </c:pt>
                <c:pt idx="8">
                  <c:v>480</c:v>
                </c:pt>
                <c:pt idx="9">
                  <c:v>485</c:v>
                </c:pt>
                <c:pt idx="10">
                  <c:v>490</c:v>
                </c:pt>
                <c:pt idx="11">
                  <c:v>495</c:v>
                </c:pt>
                <c:pt idx="12">
                  <c:v>500</c:v>
                </c:pt>
                <c:pt idx="13">
                  <c:v>505</c:v>
                </c:pt>
                <c:pt idx="14">
                  <c:v>510</c:v>
                </c:pt>
                <c:pt idx="15">
                  <c:v>515</c:v>
                </c:pt>
                <c:pt idx="16">
                  <c:v>520</c:v>
                </c:pt>
                <c:pt idx="17">
                  <c:v>525</c:v>
                </c:pt>
                <c:pt idx="18">
                  <c:v>530</c:v>
                </c:pt>
                <c:pt idx="19">
                  <c:v>535</c:v>
                </c:pt>
                <c:pt idx="20">
                  <c:v>540</c:v>
                </c:pt>
                <c:pt idx="21">
                  <c:v>545</c:v>
                </c:pt>
                <c:pt idx="22">
                  <c:v>550</c:v>
                </c:pt>
                <c:pt idx="23">
                  <c:v>555</c:v>
                </c:pt>
                <c:pt idx="24">
                  <c:v>560</c:v>
                </c:pt>
                <c:pt idx="25">
                  <c:v>565</c:v>
                </c:pt>
                <c:pt idx="26">
                  <c:v>570</c:v>
                </c:pt>
                <c:pt idx="27">
                  <c:v>575</c:v>
                </c:pt>
                <c:pt idx="28">
                  <c:v>580</c:v>
                </c:pt>
                <c:pt idx="29">
                  <c:v>585</c:v>
                </c:pt>
                <c:pt idx="30">
                  <c:v>590</c:v>
                </c:pt>
                <c:pt idx="31">
                  <c:v>595</c:v>
                </c:pt>
                <c:pt idx="32">
                  <c:v>600</c:v>
                </c:pt>
              </c:numCache>
            </c:numRef>
          </c:cat>
          <c:val>
            <c:numRef>
              <c:f>'[200421_EPU^JTPU 파장별 투과율.xlsx]Sheet1'!$B$3:$B$35</c:f>
              <c:numCache>
                <c:formatCode>General</c:formatCode>
                <c:ptCount val="33"/>
                <c:pt idx="0">
                  <c:v>100.61</c:v>
                </c:pt>
                <c:pt idx="1">
                  <c:v>100.77</c:v>
                </c:pt>
                <c:pt idx="2">
                  <c:v>100.88</c:v>
                </c:pt>
                <c:pt idx="3">
                  <c:v>100.89</c:v>
                </c:pt>
                <c:pt idx="4">
                  <c:v>100.71</c:v>
                </c:pt>
                <c:pt idx="5">
                  <c:v>100.32</c:v>
                </c:pt>
                <c:pt idx="6">
                  <c:v>99.81</c:v>
                </c:pt>
                <c:pt idx="7">
                  <c:v>99.21</c:v>
                </c:pt>
                <c:pt idx="8">
                  <c:v>98.85</c:v>
                </c:pt>
                <c:pt idx="9">
                  <c:v>100.06</c:v>
                </c:pt>
                <c:pt idx="10">
                  <c:v>100.73</c:v>
                </c:pt>
                <c:pt idx="11">
                  <c:v>101.06</c:v>
                </c:pt>
                <c:pt idx="12">
                  <c:v>101</c:v>
                </c:pt>
                <c:pt idx="13">
                  <c:v>100.67</c:v>
                </c:pt>
                <c:pt idx="14">
                  <c:v>100.17</c:v>
                </c:pt>
                <c:pt idx="15">
                  <c:v>99.7</c:v>
                </c:pt>
                <c:pt idx="16">
                  <c:v>99.16</c:v>
                </c:pt>
                <c:pt idx="17">
                  <c:v>99.13</c:v>
                </c:pt>
                <c:pt idx="18">
                  <c:v>99.77</c:v>
                </c:pt>
                <c:pt idx="19">
                  <c:v>100.55</c:v>
                </c:pt>
                <c:pt idx="20">
                  <c:v>101.03</c:v>
                </c:pt>
                <c:pt idx="21">
                  <c:v>101.26</c:v>
                </c:pt>
                <c:pt idx="22">
                  <c:v>101.25</c:v>
                </c:pt>
                <c:pt idx="23">
                  <c:v>101.1</c:v>
                </c:pt>
                <c:pt idx="24">
                  <c:v>100.96</c:v>
                </c:pt>
                <c:pt idx="25">
                  <c:v>100.91</c:v>
                </c:pt>
                <c:pt idx="26">
                  <c:v>100.82</c:v>
                </c:pt>
                <c:pt idx="27">
                  <c:v>100.71</c:v>
                </c:pt>
                <c:pt idx="28">
                  <c:v>100.52</c:v>
                </c:pt>
                <c:pt idx="29">
                  <c:v>100.22</c:v>
                </c:pt>
                <c:pt idx="30">
                  <c:v>100.21</c:v>
                </c:pt>
                <c:pt idx="31">
                  <c:v>100.35</c:v>
                </c:pt>
                <c:pt idx="32">
                  <c:v>100.52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1BD-4D73-BF34-00B9DA2CE27C}"/>
            </c:ext>
          </c:extLst>
        </c:ser>
        <c:ser>
          <c:idx val="1"/>
          <c:order val="1"/>
          <c:tx>
            <c:strRef>
              <c:f>'[200421_EPU^JTPU 파장별 투과율.xlsx]Sheet1'!$C$2</c:f>
              <c:strCache>
                <c:ptCount val="1"/>
                <c:pt idx="0">
                  <c:v>EPU(KAPS)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'[200421_EPU^JTPU 파장별 투과율.xlsx]Sheet1'!$A$3:$A$35</c:f>
              <c:numCache>
                <c:formatCode>General</c:formatCode>
                <c:ptCount val="33"/>
                <c:pt idx="0">
                  <c:v>440</c:v>
                </c:pt>
                <c:pt idx="1">
                  <c:v>445</c:v>
                </c:pt>
                <c:pt idx="2">
                  <c:v>450</c:v>
                </c:pt>
                <c:pt idx="3">
                  <c:v>455</c:v>
                </c:pt>
                <c:pt idx="4">
                  <c:v>460</c:v>
                </c:pt>
                <c:pt idx="5">
                  <c:v>465</c:v>
                </c:pt>
                <c:pt idx="6">
                  <c:v>470</c:v>
                </c:pt>
                <c:pt idx="7">
                  <c:v>475</c:v>
                </c:pt>
                <c:pt idx="8">
                  <c:v>480</c:v>
                </c:pt>
                <c:pt idx="9">
                  <c:v>485</c:v>
                </c:pt>
                <c:pt idx="10">
                  <c:v>490</c:v>
                </c:pt>
                <c:pt idx="11">
                  <c:v>495</c:v>
                </c:pt>
                <c:pt idx="12">
                  <c:v>500</c:v>
                </c:pt>
                <c:pt idx="13">
                  <c:v>505</c:v>
                </c:pt>
                <c:pt idx="14">
                  <c:v>510</c:v>
                </c:pt>
                <c:pt idx="15">
                  <c:v>515</c:v>
                </c:pt>
                <c:pt idx="16">
                  <c:v>520</c:v>
                </c:pt>
                <c:pt idx="17">
                  <c:v>525</c:v>
                </c:pt>
                <c:pt idx="18">
                  <c:v>530</c:v>
                </c:pt>
                <c:pt idx="19">
                  <c:v>535</c:v>
                </c:pt>
                <c:pt idx="20">
                  <c:v>540</c:v>
                </c:pt>
                <c:pt idx="21">
                  <c:v>545</c:v>
                </c:pt>
                <c:pt idx="22">
                  <c:v>550</c:v>
                </c:pt>
                <c:pt idx="23">
                  <c:v>555</c:v>
                </c:pt>
                <c:pt idx="24">
                  <c:v>560</c:v>
                </c:pt>
                <c:pt idx="25">
                  <c:v>565</c:v>
                </c:pt>
                <c:pt idx="26">
                  <c:v>570</c:v>
                </c:pt>
                <c:pt idx="27">
                  <c:v>575</c:v>
                </c:pt>
                <c:pt idx="28">
                  <c:v>580</c:v>
                </c:pt>
                <c:pt idx="29">
                  <c:v>585</c:v>
                </c:pt>
                <c:pt idx="30">
                  <c:v>590</c:v>
                </c:pt>
                <c:pt idx="31">
                  <c:v>595</c:v>
                </c:pt>
                <c:pt idx="32">
                  <c:v>600</c:v>
                </c:pt>
              </c:numCache>
            </c:numRef>
          </c:cat>
          <c:val>
            <c:numRef>
              <c:f>'[200421_EPU^JTPU 파장별 투과율.xlsx]Sheet1'!$C$3:$C$35</c:f>
              <c:numCache>
                <c:formatCode>General</c:formatCode>
                <c:ptCount val="33"/>
                <c:pt idx="0">
                  <c:v>91.1</c:v>
                </c:pt>
                <c:pt idx="1">
                  <c:v>91.34</c:v>
                </c:pt>
                <c:pt idx="2">
                  <c:v>91.54</c:v>
                </c:pt>
                <c:pt idx="3">
                  <c:v>91.61</c:v>
                </c:pt>
                <c:pt idx="4">
                  <c:v>91.35</c:v>
                </c:pt>
                <c:pt idx="5">
                  <c:v>90.79</c:v>
                </c:pt>
                <c:pt idx="6">
                  <c:v>90.02</c:v>
                </c:pt>
                <c:pt idx="7">
                  <c:v>89.06</c:v>
                </c:pt>
                <c:pt idx="8">
                  <c:v>88.95</c:v>
                </c:pt>
                <c:pt idx="9">
                  <c:v>90.68</c:v>
                </c:pt>
                <c:pt idx="10">
                  <c:v>91.76</c:v>
                </c:pt>
                <c:pt idx="11">
                  <c:v>92.31</c:v>
                </c:pt>
                <c:pt idx="12">
                  <c:v>92.36</c:v>
                </c:pt>
                <c:pt idx="13">
                  <c:v>92.01</c:v>
                </c:pt>
                <c:pt idx="14">
                  <c:v>91.42</c:v>
                </c:pt>
                <c:pt idx="15">
                  <c:v>90.72</c:v>
                </c:pt>
                <c:pt idx="16">
                  <c:v>90.14</c:v>
                </c:pt>
                <c:pt idx="17">
                  <c:v>90.15</c:v>
                </c:pt>
                <c:pt idx="18">
                  <c:v>91.4</c:v>
                </c:pt>
                <c:pt idx="19">
                  <c:v>92.54</c:v>
                </c:pt>
                <c:pt idx="20">
                  <c:v>93.32</c:v>
                </c:pt>
                <c:pt idx="21">
                  <c:v>93.73</c:v>
                </c:pt>
                <c:pt idx="22">
                  <c:v>93.74</c:v>
                </c:pt>
                <c:pt idx="23">
                  <c:v>93.47</c:v>
                </c:pt>
                <c:pt idx="24">
                  <c:v>93.03</c:v>
                </c:pt>
                <c:pt idx="25">
                  <c:v>92.42</c:v>
                </c:pt>
                <c:pt idx="26">
                  <c:v>92.66</c:v>
                </c:pt>
                <c:pt idx="27">
                  <c:v>92.67</c:v>
                </c:pt>
                <c:pt idx="28">
                  <c:v>92.53</c:v>
                </c:pt>
                <c:pt idx="29">
                  <c:v>92.28</c:v>
                </c:pt>
                <c:pt idx="30">
                  <c:v>91.89</c:v>
                </c:pt>
                <c:pt idx="31">
                  <c:v>92.39</c:v>
                </c:pt>
                <c:pt idx="32">
                  <c:v>92.77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1BD-4D73-BF34-00B9DA2CE27C}"/>
            </c:ext>
          </c:extLst>
        </c:ser>
        <c:ser>
          <c:idx val="2"/>
          <c:order val="2"/>
          <c:tx>
            <c:strRef>
              <c:f>'[200421_EPU^JTPU 파장별 투과율.xlsx]Sheet1'!$D$2</c:f>
              <c:strCache>
                <c:ptCount val="1"/>
                <c:pt idx="0">
                  <c:v>삼부TPU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'[200421_EPU^JTPU 파장별 투과율.xlsx]Sheet1'!$A$3:$A$35</c:f>
              <c:numCache>
                <c:formatCode>General</c:formatCode>
                <c:ptCount val="33"/>
                <c:pt idx="0">
                  <c:v>440</c:v>
                </c:pt>
                <c:pt idx="1">
                  <c:v>445</c:v>
                </c:pt>
                <c:pt idx="2">
                  <c:v>450</c:v>
                </c:pt>
                <c:pt idx="3">
                  <c:v>455</c:v>
                </c:pt>
                <c:pt idx="4">
                  <c:v>460</c:v>
                </c:pt>
                <c:pt idx="5">
                  <c:v>465</c:v>
                </c:pt>
                <c:pt idx="6">
                  <c:v>470</c:v>
                </c:pt>
                <c:pt idx="7">
                  <c:v>475</c:v>
                </c:pt>
                <c:pt idx="8">
                  <c:v>480</c:v>
                </c:pt>
                <c:pt idx="9">
                  <c:v>485</c:v>
                </c:pt>
                <c:pt idx="10">
                  <c:v>490</c:v>
                </c:pt>
                <c:pt idx="11">
                  <c:v>495</c:v>
                </c:pt>
                <c:pt idx="12">
                  <c:v>500</c:v>
                </c:pt>
                <c:pt idx="13">
                  <c:v>505</c:v>
                </c:pt>
                <c:pt idx="14">
                  <c:v>510</c:v>
                </c:pt>
                <c:pt idx="15">
                  <c:v>515</c:v>
                </c:pt>
                <c:pt idx="16">
                  <c:v>520</c:v>
                </c:pt>
                <c:pt idx="17">
                  <c:v>525</c:v>
                </c:pt>
                <c:pt idx="18">
                  <c:v>530</c:v>
                </c:pt>
                <c:pt idx="19">
                  <c:v>535</c:v>
                </c:pt>
                <c:pt idx="20">
                  <c:v>540</c:v>
                </c:pt>
                <c:pt idx="21">
                  <c:v>545</c:v>
                </c:pt>
                <c:pt idx="22">
                  <c:v>550</c:v>
                </c:pt>
                <c:pt idx="23">
                  <c:v>555</c:v>
                </c:pt>
                <c:pt idx="24">
                  <c:v>560</c:v>
                </c:pt>
                <c:pt idx="25">
                  <c:v>565</c:v>
                </c:pt>
                <c:pt idx="26">
                  <c:v>570</c:v>
                </c:pt>
                <c:pt idx="27">
                  <c:v>575</c:v>
                </c:pt>
                <c:pt idx="28">
                  <c:v>580</c:v>
                </c:pt>
                <c:pt idx="29">
                  <c:v>585</c:v>
                </c:pt>
                <c:pt idx="30">
                  <c:v>590</c:v>
                </c:pt>
                <c:pt idx="31">
                  <c:v>595</c:v>
                </c:pt>
                <c:pt idx="32">
                  <c:v>600</c:v>
                </c:pt>
              </c:numCache>
            </c:numRef>
          </c:cat>
          <c:val>
            <c:numRef>
              <c:f>'[200421_EPU^JTPU 파장별 투과율.xlsx]Sheet1'!$D$3:$D$35</c:f>
              <c:numCache>
                <c:formatCode>General</c:formatCode>
                <c:ptCount val="33"/>
                <c:pt idx="0">
                  <c:v>83.24</c:v>
                </c:pt>
                <c:pt idx="1">
                  <c:v>83.23</c:v>
                </c:pt>
                <c:pt idx="2">
                  <c:v>83.37</c:v>
                </c:pt>
                <c:pt idx="3">
                  <c:v>83.59</c:v>
                </c:pt>
                <c:pt idx="4">
                  <c:v>83.72</c:v>
                </c:pt>
                <c:pt idx="5">
                  <c:v>83.71</c:v>
                </c:pt>
                <c:pt idx="6">
                  <c:v>83.59</c:v>
                </c:pt>
                <c:pt idx="7">
                  <c:v>83.42</c:v>
                </c:pt>
                <c:pt idx="8">
                  <c:v>83.3</c:v>
                </c:pt>
                <c:pt idx="9">
                  <c:v>83.99</c:v>
                </c:pt>
                <c:pt idx="10">
                  <c:v>84.43</c:v>
                </c:pt>
                <c:pt idx="11">
                  <c:v>84.63</c:v>
                </c:pt>
                <c:pt idx="12">
                  <c:v>84.63</c:v>
                </c:pt>
                <c:pt idx="13">
                  <c:v>84.46</c:v>
                </c:pt>
                <c:pt idx="14">
                  <c:v>84.18</c:v>
                </c:pt>
                <c:pt idx="15">
                  <c:v>83.85</c:v>
                </c:pt>
                <c:pt idx="16">
                  <c:v>83.45</c:v>
                </c:pt>
                <c:pt idx="17">
                  <c:v>83.5</c:v>
                </c:pt>
                <c:pt idx="18">
                  <c:v>83.77</c:v>
                </c:pt>
                <c:pt idx="19">
                  <c:v>84.39</c:v>
                </c:pt>
                <c:pt idx="20">
                  <c:v>84.8</c:v>
                </c:pt>
                <c:pt idx="21">
                  <c:v>84.99</c:v>
                </c:pt>
                <c:pt idx="22">
                  <c:v>85.02</c:v>
                </c:pt>
                <c:pt idx="23">
                  <c:v>84.94</c:v>
                </c:pt>
                <c:pt idx="24">
                  <c:v>84.89</c:v>
                </c:pt>
                <c:pt idx="25">
                  <c:v>84.85</c:v>
                </c:pt>
                <c:pt idx="26">
                  <c:v>84.76</c:v>
                </c:pt>
                <c:pt idx="27">
                  <c:v>84.71</c:v>
                </c:pt>
                <c:pt idx="28">
                  <c:v>84.73</c:v>
                </c:pt>
                <c:pt idx="29">
                  <c:v>84.79</c:v>
                </c:pt>
                <c:pt idx="30">
                  <c:v>84.82</c:v>
                </c:pt>
                <c:pt idx="31">
                  <c:v>84.89</c:v>
                </c:pt>
                <c:pt idx="32">
                  <c:v>84.84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1BD-4D73-BF34-00B9DA2CE27C}"/>
            </c:ext>
          </c:extLst>
        </c:ser>
        <c:ser>
          <c:idx val="3"/>
          <c:order val="3"/>
          <c:tx>
            <c:strRef>
              <c:f>'[200421_EPU^JTPU 파장별 투과율.xlsx]Sheet1'!$E$2</c:f>
              <c:strCache>
                <c:ptCount val="1"/>
                <c:pt idx="0">
                  <c:v>한국유화TPU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'[200421_EPU^JTPU 파장별 투과율.xlsx]Sheet1'!$A$3:$A$35</c:f>
              <c:numCache>
                <c:formatCode>General</c:formatCode>
                <c:ptCount val="33"/>
                <c:pt idx="0">
                  <c:v>440</c:v>
                </c:pt>
                <c:pt idx="1">
                  <c:v>445</c:v>
                </c:pt>
                <c:pt idx="2">
                  <c:v>450</c:v>
                </c:pt>
                <c:pt idx="3">
                  <c:v>455</c:v>
                </c:pt>
                <c:pt idx="4">
                  <c:v>460</c:v>
                </c:pt>
                <c:pt idx="5">
                  <c:v>465</c:v>
                </c:pt>
                <c:pt idx="6">
                  <c:v>470</c:v>
                </c:pt>
                <c:pt idx="7">
                  <c:v>475</c:v>
                </c:pt>
                <c:pt idx="8">
                  <c:v>480</c:v>
                </c:pt>
                <c:pt idx="9">
                  <c:v>485</c:v>
                </c:pt>
                <c:pt idx="10">
                  <c:v>490</c:v>
                </c:pt>
                <c:pt idx="11">
                  <c:v>495</c:v>
                </c:pt>
                <c:pt idx="12">
                  <c:v>500</c:v>
                </c:pt>
                <c:pt idx="13">
                  <c:v>505</c:v>
                </c:pt>
                <c:pt idx="14">
                  <c:v>510</c:v>
                </c:pt>
                <c:pt idx="15">
                  <c:v>515</c:v>
                </c:pt>
                <c:pt idx="16">
                  <c:v>520</c:v>
                </c:pt>
                <c:pt idx="17">
                  <c:v>525</c:v>
                </c:pt>
                <c:pt idx="18">
                  <c:v>530</c:v>
                </c:pt>
                <c:pt idx="19">
                  <c:v>535</c:v>
                </c:pt>
                <c:pt idx="20">
                  <c:v>540</c:v>
                </c:pt>
                <c:pt idx="21">
                  <c:v>545</c:v>
                </c:pt>
                <c:pt idx="22">
                  <c:v>550</c:v>
                </c:pt>
                <c:pt idx="23">
                  <c:v>555</c:v>
                </c:pt>
                <c:pt idx="24">
                  <c:v>560</c:v>
                </c:pt>
                <c:pt idx="25">
                  <c:v>565</c:v>
                </c:pt>
                <c:pt idx="26">
                  <c:v>570</c:v>
                </c:pt>
                <c:pt idx="27">
                  <c:v>575</c:v>
                </c:pt>
                <c:pt idx="28">
                  <c:v>580</c:v>
                </c:pt>
                <c:pt idx="29">
                  <c:v>585</c:v>
                </c:pt>
                <c:pt idx="30">
                  <c:v>590</c:v>
                </c:pt>
                <c:pt idx="31">
                  <c:v>595</c:v>
                </c:pt>
                <c:pt idx="32">
                  <c:v>600</c:v>
                </c:pt>
              </c:numCache>
            </c:numRef>
          </c:cat>
          <c:val>
            <c:numRef>
              <c:f>'[200421_EPU^JTPU 파장별 투과율.xlsx]Sheet1'!$E$3:$E$35</c:f>
              <c:numCache>
                <c:formatCode>General</c:formatCode>
                <c:ptCount val="33"/>
                <c:pt idx="0">
                  <c:v>90.12</c:v>
                </c:pt>
                <c:pt idx="1">
                  <c:v>90.3</c:v>
                </c:pt>
                <c:pt idx="2">
                  <c:v>90.42</c:v>
                </c:pt>
                <c:pt idx="3">
                  <c:v>90.46</c:v>
                </c:pt>
                <c:pt idx="4">
                  <c:v>90.34</c:v>
                </c:pt>
                <c:pt idx="5">
                  <c:v>90.03</c:v>
                </c:pt>
                <c:pt idx="6">
                  <c:v>89.58</c:v>
                </c:pt>
                <c:pt idx="7">
                  <c:v>89.11</c:v>
                </c:pt>
                <c:pt idx="8">
                  <c:v>88.47</c:v>
                </c:pt>
                <c:pt idx="9">
                  <c:v>89.83</c:v>
                </c:pt>
                <c:pt idx="10">
                  <c:v>90.63</c:v>
                </c:pt>
                <c:pt idx="11">
                  <c:v>91.01</c:v>
                </c:pt>
                <c:pt idx="12">
                  <c:v>91.01</c:v>
                </c:pt>
                <c:pt idx="13">
                  <c:v>90.69</c:v>
                </c:pt>
                <c:pt idx="14">
                  <c:v>90.2</c:v>
                </c:pt>
                <c:pt idx="15">
                  <c:v>89.62</c:v>
                </c:pt>
                <c:pt idx="16">
                  <c:v>88.98</c:v>
                </c:pt>
                <c:pt idx="17">
                  <c:v>88.69</c:v>
                </c:pt>
                <c:pt idx="18">
                  <c:v>89.8</c:v>
                </c:pt>
                <c:pt idx="19">
                  <c:v>90.63</c:v>
                </c:pt>
                <c:pt idx="20">
                  <c:v>91.19</c:v>
                </c:pt>
                <c:pt idx="21">
                  <c:v>91.41</c:v>
                </c:pt>
                <c:pt idx="22">
                  <c:v>91.36</c:v>
                </c:pt>
                <c:pt idx="23">
                  <c:v>91.13</c:v>
                </c:pt>
                <c:pt idx="24">
                  <c:v>90.81</c:v>
                </c:pt>
                <c:pt idx="25">
                  <c:v>90.74</c:v>
                </c:pt>
                <c:pt idx="26">
                  <c:v>90.69</c:v>
                </c:pt>
                <c:pt idx="27">
                  <c:v>90.62</c:v>
                </c:pt>
                <c:pt idx="28">
                  <c:v>90.54</c:v>
                </c:pt>
                <c:pt idx="29">
                  <c:v>90.46</c:v>
                </c:pt>
                <c:pt idx="30">
                  <c:v>90.39</c:v>
                </c:pt>
                <c:pt idx="31">
                  <c:v>90.39</c:v>
                </c:pt>
                <c:pt idx="32">
                  <c:v>90.62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1BD-4D73-BF34-00B9DA2CE2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00586687"/>
        <c:axId val="1800588351"/>
      </c:lineChart>
      <c:catAx>
        <c:axId val="18005866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00588351"/>
        <c:crosses val="autoZero"/>
        <c:auto val="1"/>
        <c:lblAlgn val="ctr"/>
        <c:lblOffset val="100"/>
        <c:noMultiLvlLbl val="0"/>
      </c:catAx>
      <c:valAx>
        <c:axId val="1800588351"/>
        <c:scaling>
          <c:orientation val="minMax"/>
          <c:min val="7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005866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6434A-D895-430C-AAE3-010E58B4A5D3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599D6F-6914-44B3-BAC5-F801858112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7928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E42E9-9779-4EB1-A4E7-DC2A33AE97F9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996AB9-55DC-445E-98F1-083156B566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9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063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7789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940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54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663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4627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4623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7417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2486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9618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619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196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6266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2711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3430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1744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5007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0601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1011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2559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183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868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6177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29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4739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95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286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090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749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981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517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296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EE873-B126-4470-908A-236855859A26}" type="datetime1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241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C72-0370-4AD1-AE20-4F15CF520E32}" type="datetime1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344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403C5-5F23-42E0-BA0B-6D64D76B5D9F}" type="datetime1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051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DD801-2CCC-4546-85CA-F8B6A8D2F67A}" type="datetime1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552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F4BED-A048-40B4-80F6-BBEAAD6B8F6C}" type="datetime1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086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F8FA7-1DFF-4E45-AFC9-BC0889776265}" type="datetime1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558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3F87-59EB-43CC-9455-2DF7B47E554E}" type="datetime1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247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9FD4A-B6B0-44D0-9EAD-680DB59CA056}" type="datetime1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997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4342D-A9C9-421E-8269-A483224EFD3B}" type="datetime1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354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3AC9D-2678-4BA3-B24D-62FEB7954F84}" type="datetime1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235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101E3-4813-4238-AEB6-0004BDD659B9}" type="datetime1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358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215A3-146C-4A20-83CB-E4B6D72044D7}" type="datetime1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05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">
            <a:extLst>
              <a:ext uri="{FF2B5EF4-FFF2-40B4-BE49-F238E27FC236}">
                <a16:creationId xmlns:a16="http://schemas.microsoft.com/office/drawing/2014/main" id="{2DCEA000-D289-4EF4-A734-FC6F45D2314B}"/>
              </a:ext>
            </a:extLst>
          </p:cNvPr>
          <p:cNvGrpSpPr/>
          <p:nvPr/>
        </p:nvGrpSpPr>
        <p:grpSpPr>
          <a:xfrm>
            <a:off x="205390" y="807350"/>
            <a:ext cx="8712968" cy="678586"/>
            <a:chOff x="157020" y="3061083"/>
            <a:chExt cx="8712968" cy="67858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B794F71-B286-46DF-B6BB-A599C6C62D0C}"/>
                </a:ext>
              </a:extLst>
            </p:cNvPr>
            <p:cNvSpPr/>
            <p:nvPr/>
          </p:nvSpPr>
          <p:spPr>
            <a:xfrm>
              <a:off x="157020" y="3061083"/>
              <a:ext cx="871296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330325" eaLnBrk="0" latinLnBrk="0" hangingPunct="0">
                <a:buSzPct val="100000"/>
                <a:defRPr/>
              </a:pPr>
              <a:r>
                <a:rPr lang="ko-KR" altLang="en-US" sz="2000" kern="0" dirty="0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「지능화 파일럿 </a:t>
              </a:r>
              <a:r>
                <a:rPr lang="ko-KR" altLang="en-US" sz="2000" kern="0" dirty="0" err="1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프로젝트」최종</a:t>
              </a:r>
              <a:r>
                <a:rPr lang="ko-KR" altLang="en-US" sz="2000" kern="0" dirty="0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발표</a:t>
              </a:r>
              <a:endParaRPr lang="en-US" altLang="ko-KR" sz="20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E058587-107D-4BD4-940A-D86F73E1D0D0}"/>
                </a:ext>
              </a:extLst>
            </p:cNvPr>
            <p:cNvSpPr/>
            <p:nvPr/>
          </p:nvSpPr>
          <p:spPr>
            <a:xfrm>
              <a:off x="899592" y="3278004"/>
              <a:ext cx="59855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330325" eaLnBrk="0" latinLnBrk="0" hangingPunct="0">
                <a:buSzPct val="100000"/>
                <a:defRPr/>
              </a:pPr>
              <a:endParaRPr lang="ko-KR" altLang="en-US" sz="2400" kern="0" spc="-15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65DC8246-BB7A-4724-8E53-DC111B95C5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6448443" y="6336267"/>
            <a:ext cx="2715963" cy="50258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48A6EF-FA5B-4986-B0E6-1FB988DF7F77}"/>
              </a:ext>
            </a:extLst>
          </p:cNvPr>
          <p:cNvSpPr/>
          <p:nvPr/>
        </p:nvSpPr>
        <p:spPr>
          <a:xfrm>
            <a:off x="611560" y="2007552"/>
            <a:ext cx="8048120" cy="1284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kern="0" dirty="0" err="1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폴더블</a:t>
            </a:r>
            <a:r>
              <a:rPr lang="ko-KR" altLang="en-US" sz="28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디바이스 디스플레이용 </a:t>
            </a:r>
            <a:r>
              <a:rPr lang="ko-KR" altLang="en-US" sz="2800" kern="0" dirty="0" err="1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무기재타입</a:t>
            </a:r>
            <a:r>
              <a:rPr lang="ko-KR" altLang="en-US" sz="28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kern="0" dirty="0" err="1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고유연</a:t>
            </a:r>
            <a:r>
              <a:rPr lang="en-US" altLang="ko-KR" sz="28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800" kern="0" dirty="0" err="1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내황변</a:t>
            </a:r>
            <a:r>
              <a:rPr lang="ko-KR" altLang="en-US" sz="28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8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AG(Anti-Glare) </a:t>
            </a:r>
            <a:r>
              <a:rPr lang="ko-KR" altLang="en-US" sz="2800" kern="0" dirty="0" err="1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향균</a:t>
            </a:r>
            <a:r>
              <a:rPr lang="ko-KR" altLang="en-US" sz="28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보호필름 개발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7FDF87-2724-410D-A13B-CED912323628}"/>
              </a:ext>
            </a:extLst>
          </p:cNvPr>
          <p:cNvSpPr/>
          <p:nvPr/>
        </p:nvSpPr>
        <p:spPr>
          <a:xfrm>
            <a:off x="547940" y="4262362"/>
            <a:ext cx="8048120" cy="166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산업인공지능학과</a:t>
            </a:r>
            <a:endParaRPr lang="en-US" altLang="ko-KR" sz="2400" kern="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2020254009</a:t>
            </a:r>
          </a:p>
          <a:p>
            <a:pPr algn="ctr">
              <a:lnSpc>
                <a:spcPct val="150000"/>
              </a:lnSpc>
            </a:pPr>
            <a:r>
              <a:rPr lang="ko-KR" altLang="en-US" sz="2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 용 주</a:t>
            </a:r>
          </a:p>
        </p:txBody>
      </p:sp>
    </p:spTree>
    <p:extLst>
      <p:ext uri="{BB962C8B-B14F-4D97-AF65-F5344CB8AC3E}">
        <p14:creationId xmlns:p14="http://schemas.microsoft.com/office/powerpoint/2010/main" val="2057676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방법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ED82AF-CABF-44A6-8C21-21E5FBAAD28A}"/>
              </a:ext>
            </a:extLst>
          </p:cNvPr>
          <p:cNvSpPr txBox="1"/>
          <p:nvPr/>
        </p:nvSpPr>
        <p:spPr>
          <a:xfrm>
            <a:off x="395536" y="1066532"/>
            <a:ext cx="1606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n-ea"/>
              </a:rPr>
              <a:t>1. </a:t>
            </a:r>
            <a:r>
              <a:rPr lang="ko-KR" altLang="en-US" sz="2000" b="1" dirty="0">
                <a:latin typeface="+mn-ea"/>
              </a:rPr>
              <a:t>소재 개발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4D7C91-D745-4E57-9215-44BDD4084AA8}"/>
              </a:ext>
            </a:extLst>
          </p:cNvPr>
          <p:cNvSpPr txBox="1"/>
          <p:nvPr/>
        </p:nvSpPr>
        <p:spPr>
          <a:xfrm>
            <a:off x="413080" y="1627776"/>
            <a:ext cx="8317839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 폴리우레탄은 </a:t>
            </a:r>
            <a:r>
              <a:rPr lang="en-US" altLang="ko-KR" sz="1600" b="1" dirty="0">
                <a:latin typeface="+mn-ea"/>
              </a:rPr>
              <a:t>Diisocyanate </a:t>
            </a:r>
            <a:r>
              <a:rPr lang="ko-KR" altLang="en-US" sz="1600" b="1" dirty="0">
                <a:latin typeface="+mn-ea"/>
              </a:rPr>
              <a:t>화합물</a:t>
            </a:r>
            <a:r>
              <a:rPr lang="en-US" altLang="ko-KR" sz="1600" b="1" dirty="0">
                <a:latin typeface="+mn-ea"/>
              </a:rPr>
              <a:t>(OCN-R-NCO)</a:t>
            </a:r>
            <a:r>
              <a:rPr lang="ko-KR" altLang="en-US" sz="1600" b="1" dirty="0">
                <a:latin typeface="+mn-ea"/>
              </a:rPr>
              <a:t>과 </a:t>
            </a:r>
            <a:r>
              <a:rPr lang="en-US" altLang="ko-KR" sz="1600" b="1" dirty="0">
                <a:latin typeface="+mn-ea"/>
              </a:rPr>
              <a:t>Dihydroxy </a:t>
            </a:r>
            <a:r>
              <a:rPr lang="ko-KR" altLang="en-US" sz="1600" b="1" dirty="0">
                <a:latin typeface="+mn-ea"/>
              </a:rPr>
              <a:t>화합물</a:t>
            </a:r>
            <a:r>
              <a:rPr lang="en-US" altLang="ko-KR" sz="1600" b="1" dirty="0">
                <a:latin typeface="+mn-ea"/>
              </a:rPr>
              <a:t>(HO-R-OH)</a:t>
            </a:r>
            <a:r>
              <a:rPr lang="ko-KR" altLang="en-US" sz="1600" b="1" dirty="0">
                <a:latin typeface="+mn-ea"/>
              </a:rPr>
              <a:t>의 반응으로 제조되며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조성분의 종류 및 함량에 따라 딱딱한 플라스틱으로부터 유연한 탄성체까지 </a:t>
            </a:r>
            <a:r>
              <a:rPr lang="ko-KR" altLang="en-US" sz="1600" b="1" dirty="0">
                <a:latin typeface="+mn-ea"/>
              </a:rPr>
              <a:t>만들 수 있음</a:t>
            </a:r>
            <a:endParaRPr lang="en-US" altLang="ko-KR" sz="1600" b="1" dirty="0">
              <a:latin typeface="+mn-ea"/>
            </a:endParaRPr>
          </a:p>
          <a:p>
            <a:endParaRPr lang="ko-KR" altLang="en-US" sz="1600" b="1" dirty="0">
              <a:latin typeface="+mn-ea"/>
            </a:endParaRPr>
          </a:p>
          <a:p>
            <a:r>
              <a:rPr lang="ko-KR" altLang="en-US" sz="1600" b="1" dirty="0">
                <a:latin typeface="+mn-ea"/>
              </a:rPr>
              <a:t> </a:t>
            </a:r>
            <a:r>
              <a:rPr lang="ko-KR" altLang="en-US" sz="1600" b="1" dirty="0" err="1">
                <a:latin typeface="+mn-ea"/>
              </a:rPr>
              <a:t>위와같이</a:t>
            </a:r>
            <a:r>
              <a:rPr lang="ko-KR" altLang="en-US" sz="1600" b="1" dirty="0">
                <a:latin typeface="+mn-ea"/>
              </a:rPr>
              <a:t> 사슬모양으로 결합되어 있는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고분자 화합물의 조성분의 종류 및 함량을 조절하여 모바일 표면 액정보호필름에 적용할 고탄성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b="1" dirty="0" err="1">
                <a:solidFill>
                  <a:srgbClr val="FF0000"/>
                </a:solidFill>
                <a:latin typeface="+mn-ea"/>
              </a:rPr>
              <a:t>고복원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 특성의 최적화 비율 소재개발 </a:t>
            </a:r>
            <a:r>
              <a:rPr lang="ko-KR" altLang="en-US" sz="1600" b="1" dirty="0">
                <a:latin typeface="+mn-ea"/>
              </a:rPr>
              <a:t>연구 진행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C85096-329B-47AC-B9C3-39BEA63C2FF7}"/>
              </a:ext>
            </a:extLst>
          </p:cNvPr>
          <p:cNvSpPr txBox="1"/>
          <p:nvPr/>
        </p:nvSpPr>
        <p:spPr>
          <a:xfrm>
            <a:off x="118655" y="3717032"/>
            <a:ext cx="367240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소재 개발 실험 </a:t>
            </a:r>
            <a:endParaRPr kumimoji="0" lang="en-US" altLang="ko-KR" sz="12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0AFDAD8-74E2-4BBC-B95A-EF7F5B6EFD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4293096"/>
            <a:ext cx="2364412" cy="18722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846E243-243A-4809-A072-DAFFC36A3B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14" y="4334118"/>
            <a:ext cx="2343598" cy="186809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D2575E7-66FF-4DA4-9202-C724E27AE6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097" y="4294406"/>
            <a:ext cx="2455032" cy="18803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5687EE-03C8-468C-8742-A99716B8B76C}"/>
              </a:ext>
            </a:extLst>
          </p:cNvPr>
          <p:cNvSpPr txBox="1"/>
          <p:nvPr/>
        </p:nvSpPr>
        <p:spPr>
          <a:xfrm>
            <a:off x="356194" y="6337924"/>
            <a:ext cx="2271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latin typeface="맑은 고딕" pitchFamily="50" charset="-127"/>
                <a:ea typeface="맑은 고딕" pitchFamily="50" charset="-127"/>
              </a:rPr>
              <a:t>계량</a:t>
            </a:r>
            <a:endParaRPr lang="en-US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오른쪽 화살표 19">
            <a:extLst>
              <a:ext uri="{FF2B5EF4-FFF2-40B4-BE49-F238E27FC236}">
                <a16:creationId xmlns:a16="http://schemas.microsoft.com/office/drawing/2014/main" id="{A2EDF1CD-8E43-49BF-B027-78C4DF108A64}"/>
              </a:ext>
            </a:extLst>
          </p:cNvPr>
          <p:cNvSpPr/>
          <p:nvPr/>
        </p:nvSpPr>
        <p:spPr>
          <a:xfrm>
            <a:off x="2843808" y="5003802"/>
            <a:ext cx="281273" cy="513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44DA7D-C4FE-43C5-AD9C-C85E96FF14FC}"/>
              </a:ext>
            </a:extLst>
          </p:cNvPr>
          <p:cNvSpPr txBox="1"/>
          <p:nvPr/>
        </p:nvSpPr>
        <p:spPr>
          <a:xfrm>
            <a:off x="3360818" y="6337924"/>
            <a:ext cx="2271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latin typeface="맑은 고딕" pitchFamily="50" charset="-127"/>
                <a:ea typeface="맑은 고딕" pitchFamily="50" charset="-127"/>
              </a:rPr>
              <a:t>배합</a:t>
            </a:r>
            <a:endParaRPr lang="en-US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22495-FE94-4525-89E2-CB2CA3BCF106}"/>
              </a:ext>
            </a:extLst>
          </p:cNvPr>
          <p:cNvSpPr txBox="1"/>
          <p:nvPr/>
        </p:nvSpPr>
        <p:spPr>
          <a:xfrm>
            <a:off x="6365442" y="6337924"/>
            <a:ext cx="2271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latin typeface="맑은 고딕" pitchFamily="50" charset="-127"/>
                <a:ea typeface="맑은 고딕" pitchFamily="50" charset="-127"/>
              </a:rPr>
              <a:t>교반</a:t>
            </a:r>
            <a:endParaRPr lang="en-US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오른쪽 화살표 19">
            <a:extLst>
              <a:ext uri="{FF2B5EF4-FFF2-40B4-BE49-F238E27FC236}">
                <a16:creationId xmlns:a16="http://schemas.microsoft.com/office/drawing/2014/main" id="{FBE27F0F-A5CA-4073-803A-4AF71E314D95}"/>
              </a:ext>
            </a:extLst>
          </p:cNvPr>
          <p:cNvSpPr/>
          <p:nvPr/>
        </p:nvSpPr>
        <p:spPr>
          <a:xfrm>
            <a:off x="5868145" y="5011449"/>
            <a:ext cx="281273" cy="513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42922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(EPU 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소재개발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32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표면내구성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CB8034-23A3-4900-9442-E490D3FA2329}"/>
              </a:ext>
            </a:extLst>
          </p:cNvPr>
          <p:cNvSpPr/>
          <p:nvPr/>
        </p:nvSpPr>
        <p:spPr>
          <a:xfrm>
            <a:off x="827584" y="1700808"/>
            <a:ext cx="7488831" cy="17019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CE7A3C-ED30-4497-8EE5-086DADE21406}"/>
              </a:ext>
            </a:extLst>
          </p:cNvPr>
          <p:cNvSpPr txBox="1"/>
          <p:nvPr/>
        </p:nvSpPr>
        <p:spPr>
          <a:xfrm>
            <a:off x="850032" y="1958122"/>
            <a:ext cx="748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latin typeface="+mn-ea"/>
              </a:rPr>
              <a:t>표면내구성</a:t>
            </a:r>
            <a:r>
              <a:rPr lang="ko-KR" altLang="en-US" sz="1400" b="1" dirty="0">
                <a:latin typeface="+mn-ea"/>
              </a:rPr>
              <a:t> 목표 </a:t>
            </a:r>
            <a:r>
              <a:rPr lang="en-US" altLang="ko-KR" sz="1400" b="1" dirty="0">
                <a:latin typeface="+mn-ea"/>
              </a:rPr>
              <a:t>: </a:t>
            </a:r>
            <a:r>
              <a:rPr lang="ko-KR" altLang="en-US" sz="1400" b="1" dirty="0" err="1">
                <a:latin typeface="+mn-ea"/>
              </a:rPr>
              <a:t>스크레치</a:t>
            </a:r>
            <a:r>
              <a:rPr lang="ko-KR" altLang="en-US" sz="1400" b="1" dirty="0">
                <a:latin typeface="+mn-ea"/>
              </a:rPr>
              <a:t> 복원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눌림 복원에 자유로우며 기존제품 대비 우수특성 확인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02A26B-9937-4029-B226-D12E81B2196F}"/>
              </a:ext>
            </a:extLst>
          </p:cNvPr>
          <p:cNvSpPr txBox="1"/>
          <p:nvPr/>
        </p:nvSpPr>
        <p:spPr>
          <a:xfrm>
            <a:off x="1284555" y="2540725"/>
            <a:ext cx="6527688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+mn-ea"/>
              </a:rPr>
              <a:t>스크레치</a:t>
            </a:r>
            <a:r>
              <a:rPr lang="ko-KR" altLang="en-US" sz="1200" dirty="0">
                <a:latin typeface="+mn-ea"/>
              </a:rPr>
              <a:t> 복원 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dirty="0" err="1">
                <a:latin typeface="+mn-ea"/>
              </a:rPr>
              <a:t>삼성사</a:t>
            </a:r>
            <a:r>
              <a:rPr lang="ko-KR" altLang="en-US" sz="1200" dirty="0">
                <a:latin typeface="+mn-ea"/>
              </a:rPr>
              <a:t> 노트 </a:t>
            </a:r>
            <a:r>
              <a:rPr lang="en-US" altLang="ko-KR" sz="1200" dirty="0">
                <a:latin typeface="+mn-ea"/>
              </a:rPr>
              <a:t>Pen</a:t>
            </a:r>
            <a:r>
              <a:rPr lang="ko-KR" altLang="en-US" sz="1200" dirty="0">
                <a:latin typeface="+mn-ea"/>
              </a:rPr>
              <a:t>을 적용한 </a:t>
            </a:r>
            <a:r>
              <a:rPr lang="ko-KR" altLang="en-US" sz="1200" b="1" u="sng" dirty="0">
                <a:solidFill>
                  <a:srgbClr val="FF0000"/>
                </a:solidFill>
                <a:latin typeface="+mn-ea"/>
              </a:rPr>
              <a:t>연필경도 테스트 진행하여 </a:t>
            </a:r>
            <a:r>
              <a:rPr lang="ko-KR" altLang="en-US" sz="1200" b="1" u="sng" dirty="0" err="1">
                <a:solidFill>
                  <a:srgbClr val="FF0000"/>
                </a:solidFill>
                <a:latin typeface="+mn-ea"/>
              </a:rPr>
              <a:t>스크레치</a:t>
            </a:r>
            <a:r>
              <a:rPr lang="ko-KR" altLang="en-US" sz="1200" b="1" u="sng" dirty="0">
                <a:solidFill>
                  <a:srgbClr val="FF0000"/>
                </a:solidFill>
                <a:latin typeface="+mn-ea"/>
              </a:rPr>
              <a:t> 후 복원 </a:t>
            </a:r>
            <a:r>
              <a:rPr lang="ko-KR" altLang="en-US" sz="1200" dirty="0">
                <a:latin typeface="+mn-ea"/>
              </a:rPr>
              <a:t>확인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눌림 복원 </a:t>
            </a:r>
            <a:r>
              <a:rPr lang="en-US" altLang="ko-KR" sz="1200" dirty="0">
                <a:latin typeface="+mn-ea"/>
              </a:rPr>
              <a:t>: Shore A </a:t>
            </a:r>
            <a:r>
              <a:rPr lang="ko-KR" altLang="en-US" sz="1200" dirty="0" err="1">
                <a:latin typeface="+mn-ea"/>
              </a:rPr>
              <a:t>고무경도계</a:t>
            </a:r>
            <a:r>
              <a:rPr lang="ko-KR" altLang="en-US" sz="1200" dirty="0">
                <a:latin typeface="+mn-ea"/>
              </a:rPr>
              <a:t> 테스트 진행하여 눌림 </a:t>
            </a:r>
            <a:r>
              <a:rPr lang="ko-KR" altLang="en-US" sz="1200" b="1" u="sng" dirty="0">
                <a:solidFill>
                  <a:srgbClr val="FF0000"/>
                </a:solidFill>
                <a:latin typeface="+mn-ea"/>
              </a:rPr>
              <a:t>복원 수치 </a:t>
            </a:r>
            <a:r>
              <a:rPr lang="en-US" altLang="ko-KR" sz="1200" b="1" u="sng" dirty="0">
                <a:solidFill>
                  <a:srgbClr val="FF0000"/>
                </a:solidFill>
                <a:latin typeface="+mn-ea"/>
              </a:rPr>
              <a:t>90 </a:t>
            </a:r>
            <a:r>
              <a:rPr lang="ko-KR" altLang="en-US" sz="1200" b="1" u="sng" dirty="0">
                <a:solidFill>
                  <a:srgbClr val="FF0000"/>
                </a:solidFill>
                <a:latin typeface="+mn-ea"/>
              </a:rPr>
              <a:t>이상 </a:t>
            </a:r>
            <a:r>
              <a:rPr lang="ko-KR" altLang="en-US" sz="1200" dirty="0">
                <a:latin typeface="+mn-ea"/>
              </a:rPr>
              <a:t>확보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ED82AF-CABF-44A6-8C21-21E5FBAAD28A}"/>
              </a:ext>
            </a:extLst>
          </p:cNvPr>
          <p:cNvSpPr txBox="1"/>
          <p:nvPr/>
        </p:nvSpPr>
        <p:spPr>
          <a:xfrm>
            <a:off x="395536" y="1066532"/>
            <a:ext cx="238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1. </a:t>
            </a:r>
            <a:r>
              <a:rPr lang="ko-KR" altLang="en-US" b="1" dirty="0" err="1">
                <a:latin typeface="+mn-ea"/>
              </a:rPr>
              <a:t>표면내구성</a:t>
            </a:r>
            <a:r>
              <a:rPr lang="ko-KR" altLang="en-US" b="1" dirty="0">
                <a:latin typeface="+mn-ea"/>
              </a:rPr>
              <a:t> 테스트</a:t>
            </a: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B89D9361-4366-4139-ADFF-8B8F6D8DBEA2}"/>
              </a:ext>
            </a:extLst>
          </p:cNvPr>
          <p:cNvSpPr txBox="1"/>
          <p:nvPr/>
        </p:nvSpPr>
        <p:spPr>
          <a:xfrm>
            <a:off x="838808" y="3918893"/>
            <a:ext cx="7511278" cy="13370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56055">
              <a:lnSpc>
                <a:spcPct val="133300"/>
              </a:lnSpc>
              <a:spcBef>
                <a:spcPts val="100"/>
              </a:spcBef>
            </a:pPr>
            <a:r>
              <a:rPr lang="ko-KR" altLang="en-US" sz="1200" spc="-40" dirty="0">
                <a:latin typeface="UKIJ CJK"/>
                <a:cs typeface="UKIJ CJK"/>
              </a:rPr>
              <a:t>시</a:t>
            </a:r>
            <a:r>
              <a:rPr sz="1200" spc="-40" dirty="0">
                <a:latin typeface="UKIJ CJK"/>
                <a:cs typeface="UKIJ CJK"/>
              </a:rPr>
              <a:t> 행 </a:t>
            </a:r>
            <a:r>
              <a:rPr sz="1200" spc="5" dirty="0">
                <a:latin typeface="UKIJ CJK"/>
                <a:cs typeface="UKIJ CJK"/>
              </a:rPr>
              <a:t>처</a:t>
            </a:r>
            <a:r>
              <a:rPr lang="en-US" sz="1200" spc="5" dirty="0">
                <a:latin typeface="UKIJ CJK"/>
                <a:cs typeface="UKIJ CJK"/>
              </a:rPr>
              <a:t> </a:t>
            </a:r>
            <a:r>
              <a:rPr sz="1200" spc="5" dirty="0">
                <a:latin typeface="UKIJ CJK"/>
                <a:cs typeface="UKIJ CJK"/>
              </a:rPr>
              <a:t>: </a:t>
            </a:r>
            <a:r>
              <a:rPr lang="en-US" sz="1200" spc="-25" dirty="0">
                <a:latin typeface="UKIJ CJK"/>
                <a:cs typeface="UKIJ CJK"/>
              </a:rPr>
              <a:t>KAPS </a:t>
            </a:r>
            <a:r>
              <a:rPr lang="ko-KR" altLang="en-US" sz="1200" spc="-25" dirty="0">
                <a:latin typeface="UKIJ CJK"/>
                <a:cs typeface="UKIJ CJK"/>
              </a:rPr>
              <a:t>연구소</a:t>
            </a:r>
            <a:endParaRPr lang="en-US" sz="1200" spc="-15" dirty="0">
              <a:latin typeface="UKIJ CJK"/>
              <a:cs typeface="UKIJ CJK"/>
            </a:endParaRPr>
          </a:p>
          <a:p>
            <a:pPr marL="12700" marR="1456055">
              <a:lnSpc>
                <a:spcPct val="133300"/>
              </a:lnSpc>
              <a:spcBef>
                <a:spcPts val="100"/>
              </a:spcBef>
            </a:pPr>
            <a:r>
              <a:rPr sz="1200" spc="-10" dirty="0">
                <a:latin typeface="UKIJ CJK"/>
                <a:cs typeface="UKIJ CJK"/>
              </a:rPr>
              <a:t>시</a:t>
            </a:r>
            <a:r>
              <a:rPr lang="ko-KR" altLang="en-US" sz="1200" spc="-10" dirty="0">
                <a:latin typeface="UKIJ CJK"/>
                <a:cs typeface="UKIJ CJK"/>
              </a:rPr>
              <a:t>편</a:t>
            </a:r>
            <a:r>
              <a:rPr lang="en-US" sz="1200" spc="-10" dirty="0">
                <a:latin typeface="UKIJ CJK"/>
                <a:cs typeface="UKIJ CJK"/>
              </a:rPr>
              <a:t> </a:t>
            </a:r>
            <a:r>
              <a:rPr lang="en-US" altLang="ko-KR" sz="1200" spc="-10" dirty="0">
                <a:latin typeface="UKIJ CJK"/>
                <a:cs typeface="UKIJ CJK"/>
              </a:rPr>
              <a:t>:</a:t>
            </a:r>
            <a:r>
              <a:rPr lang="ko-KR" altLang="en-US" sz="1200" spc="-10" dirty="0">
                <a:latin typeface="UKIJ CJK"/>
                <a:cs typeface="UKIJ CJK"/>
              </a:rPr>
              <a:t> </a:t>
            </a:r>
            <a:r>
              <a:rPr lang="ko-KR" altLang="en-US" sz="1200" spc="-10" dirty="0" err="1">
                <a:latin typeface="UKIJ CJK"/>
                <a:cs typeface="UKIJ CJK"/>
              </a:rPr>
              <a:t>무기재</a:t>
            </a:r>
            <a:r>
              <a:rPr lang="ko-KR" altLang="en-US" sz="1200" spc="-10" dirty="0">
                <a:latin typeface="UKIJ CJK"/>
                <a:cs typeface="UKIJ CJK"/>
              </a:rPr>
              <a:t> </a:t>
            </a:r>
            <a:r>
              <a:rPr lang="en-US" altLang="ko-KR" sz="1200" spc="-10" dirty="0">
                <a:latin typeface="UKIJ CJK"/>
                <a:cs typeface="UKIJ CJK"/>
              </a:rPr>
              <a:t>EPU Film</a:t>
            </a:r>
            <a:endParaRPr lang="ko-KR" altLang="en-US" sz="1200" spc="-10" dirty="0">
              <a:latin typeface="UKIJ CJK"/>
              <a:cs typeface="UKIJ CJK"/>
            </a:endParaRPr>
          </a:p>
          <a:p>
            <a:pPr marL="12700" marR="1456055" algn="ctr">
              <a:lnSpc>
                <a:spcPct val="133300"/>
              </a:lnSpc>
              <a:spcBef>
                <a:spcPts val="100"/>
              </a:spcBef>
            </a:pPr>
            <a:r>
              <a:rPr lang="ko-KR" altLang="en-US" sz="1700" spc="-50" dirty="0">
                <a:latin typeface="UKIJ CJK"/>
                <a:cs typeface="UKIJ CJK"/>
              </a:rPr>
              <a:t>                           </a:t>
            </a:r>
            <a:endParaRPr lang="en-US" altLang="ko-KR" sz="1700" spc="-50" dirty="0">
              <a:latin typeface="UKIJ CJK"/>
              <a:cs typeface="UKIJ CJK"/>
            </a:endParaRPr>
          </a:p>
          <a:p>
            <a:pPr marL="12700" marR="1456055" algn="ctr">
              <a:lnSpc>
                <a:spcPct val="133300"/>
              </a:lnSpc>
              <a:spcBef>
                <a:spcPts val="100"/>
              </a:spcBef>
            </a:pPr>
            <a:r>
              <a:rPr lang="en-US" altLang="ko-KR" sz="1700" spc="-50" dirty="0">
                <a:latin typeface="UKIJ CJK"/>
                <a:cs typeface="UKIJ CJK"/>
              </a:rPr>
              <a:t>                          </a:t>
            </a:r>
            <a:r>
              <a:rPr lang="ko-KR" altLang="en-US" sz="1700" spc="-50" dirty="0">
                <a:latin typeface="UKIJ CJK"/>
                <a:cs typeface="UKIJ CJK"/>
              </a:rPr>
              <a:t>       </a:t>
            </a:r>
            <a:r>
              <a:rPr lang="ko-KR" altLang="en-US" sz="2400" u="sng" spc="-50" dirty="0">
                <a:latin typeface="UKIJ CJK"/>
                <a:cs typeface="UKIJ CJK"/>
              </a:rPr>
              <a:t>시 </a:t>
            </a:r>
            <a:r>
              <a:rPr lang="ko-KR" altLang="en-US" sz="2400" u="sng" spc="-50" dirty="0" err="1">
                <a:latin typeface="UKIJ CJK"/>
                <a:cs typeface="UKIJ CJK"/>
              </a:rPr>
              <a:t>험</a:t>
            </a:r>
            <a:r>
              <a:rPr lang="ko-KR" altLang="en-US" sz="2400" u="sng" spc="-50" dirty="0">
                <a:latin typeface="UKIJ CJK"/>
                <a:cs typeface="UKIJ CJK"/>
              </a:rPr>
              <a:t> 결</a:t>
            </a:r>
            <a:r>
              <a:rPr lang="ko-KR" altLang="en-US" sz="2400" u="sng" spc="10" dirty="0">
                <a:latin typeface="UKIJ CJK"/>
                <a:cs typeface="UKIJ CJK"/>
              </a:rPr>
              <a:t> </a:t>
            </a:r>
            <a:r>
              <a:rPr lang="ko-KR" altLang="en-US" sz="2400" u="sng" spc="-50" dirty="0">
                <a:latin typeface="UKIJ CJK"/>
                <a:cs typeface="UKIJ CJK"/>
              </a:rPr>
              <a:t>과</a:t>
            </a:r>
            <a:endParaRPr lang="ko-KR" altLang="en-US" sz="1700" u="sng" dirty="0">
              <a:latin typeface="UKIJ CJK"/>
              <a:cs typeface="UKIJ CJK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A34492F1-E196-45CE-AAAC-24CBA4F16034}"/>
              </a:ext>
            </a:extLst>
          </p:cNvPr>
          <p:cNvSpPr txBox="1"/>
          <p:nvPr/>
        </p:nvSpPr>
        <p:spPr>
          <a:xfrm>
            <a:off x="2323052" y="5713551"/>
            <a:ext cx="4542790" cy="595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2558415" algn="l"/>
              </a:tabLst>
            </a:pPr>
            <a:r>
              <a:rPr sz="1200" spc="325" dirty="0">
                <a:latin typeface="LexiGulim"/>
                <a:cs typeface="LexiGulim"/>
              </a:rPr>
              <a:t>---------- </a:t>
            </a:r>
            <a:r>
              <a:rPr sz="1200" spc="95" dirty="0">
                <a:latin typeface="LexiGulim"/>
                <a:cs typeface="LexiGulim"/>
              </a:rPr>
              <a:t>시 </a:t>
            </a:r>
            <a:r>
              <a:rPr sz="1200" spc="80" dirty="0">
                <a:latin typeface="LexiGulim"/>
                <a:cs typeface="LexiGulim"/>
              </a:rPr>
              <a:t>험 </a:t>
            </a:r>
            <a:r>
              <a:rPr sz="1200" spc="65" dirty="0">
                <a:latin typeface="LexiGulim"/>
                <a:cs typeface="LexiGulim"/>
              </a:rPr>
              <a:t>분 </a:t>
            </a:r>
            <a:r>
              <a:rPr sz="1200" spc="80" dirty="0">
                <a:latin typeface="LexiGulim"/>
                <a:cs typeface="LexiGulim"/>
              </a:rPr>
              <a:t>석 결 </a:t>
            </a:r>
            <a:r>
              <a:rPr sz="1200" spc="95" dirty="0">
                <a:latin typeface="LexiGulim"/>
                <a:cs typeface="LexiGulim"/>
              </a:rPr>
              <a:t> </a:t>
            </a:r>
            <a:r>
              <a:rPr sz="1200" spc="35" dirty="0">
                <a:latin typeface="LexiGulim"/>
                <a:cs typeface="LexiGulim"/>
              </a:rPr>
              <a:t>과</a:t>
            </a:r>
            <a:r>
              <a:rPr sz="1200" spc="204" dirty="0">
                <a:latin typeface="LexiGulim"/>
                <a:cs typeface="LexiGulim"/>
              </a:rPr>
              <a:t> </a:t>
            </a:r>
            <a:r>
              <a:rPr sz="1200" spc="65" dirty="0">
                <a:latin typeface="LexiGulim"/>
                <a:cs typeface="LexiGulim"/>
              </a:rPr>
              <a:t>는	</a:t>
            </a:r>
            <a:r>
              <a:rPr sz="1200" spc="35" dirty="0">
                <a:latin typeface="LexiGulim"/>
                <a:cs typeface="LexiGulim"/>
              </a:rPr>
              <a:t>다 </a:t>
            </a:r>
            <a:r>
              <a:rPr sz="1200" spc="65" dirty="0">
                <a:latin typeface="LexiGulim"/>
                <a:cs typeface="LexiGulim"/>
              </a:rPr>
              <a:t>음 </a:t>
            </a:r>
            <a:r>
              <a:rPr sz="1200" spc="35" dirty="0">
                <a:latin typeface="LexiGulim"/>
                <a:cs typeface="LexiGulim"/>
              </a:rPr>
              <a:t>과 같 </a:t>
            </a:r>
            <a:r>
              <a:rPr sz="1200" spc="65" dirty="0">
                <a:latin typeface="LexiGulim"/>
                <a:cs typeface="LexiGulim"/>
              </a:rPr>
              <a:t>음</a:t>
            </a:r>
            <a:r>
              <a:rPr sz="1200" spc="300" dirty="0">
                <a:latin typeface="LexiGulim"/>
                <a:cs typeface="LexiGulim"/>
              </a:rPr>
              <a:t> </a:t>
            </a:r>
            <a:r>
              <a:rPr sz="1200" spc="325" dirty="0">
                <a:latin typeface="LexiGulim"/>
                <a:cs typeface="LexiGulim"/>
              </a:rPr>
              <a:t>----------</a:t>
            </a:r>
            <a:endParaRPr sz="1200" dirty="0">
              <a:latin typeface="LexiGulim"/>
              <a:cs typeface="LexiGulim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300" dirty="0">
              <a:latin typeface="LexiGulim"/>
              <a:cs typeface="LexiGulim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LexiGulim"/>
                <a:cs typeface="LexiGulim"/>
              </a:rPr>
              <a:t>&lt;</a:t>
            </a:r>
            <a:r>
              <a:rPr lang="en-US" sz="1200" dirty="0">
                <a:latin typeface="LexiGulim"/>
                <a:cs typeface="LexiGulim"/>
              </a:rPr>
              <a:t>EPU Film </a:t>
            </a:r>
            <a:r>
              <a:rPr lang="ko-KR" altLang="en-US" sz="1200" dirty="0" err="1">
                <a:latin typeface="LexiGulim"/>
                <a:cs typeface="LexiGulim"/>
              </a:rPr>
              <a:t>표면내구성</a:t>
            </a:r>
            <a:r>
              <a:rPr lang="ko-KR" altLang="en-US" sz="1200" dirty="0">
                <a:latin typeface="LexiGulim"/>
                <a:cs typeface="LexiGulim"/>
              </a:rPr>
              <a:t> </a:t>
            </a:r>
            <a:r>
              <a:rPr lang="en-US" altLang="ko-KR" sz="1200" dirty="0">
                <a:latin typeface="LexiGulim"/>
                <a:cs typeface="LexiGulim"/>
              </a:rPr>
              <a:t>Test</a:t>
            </a:r>
            <a:r>
              <a:rPr sz="1200" dirty="0">
                <a:latin typeface="LexiGulim"/>
                <a:cs typeface="LexiGulim"/>
              </a:rPr>
              <a:t>＞</a:t>
            </a:r>
            <a:endParaRPr lang="en-US" sz="1200" dirty="0">
              <a:latin typeface="LexiGulim"/>
              <a:cs typeface="LexiGulim"/>
            </a:endParaRPr>
          </a:p>
        </p:txBody>
      </p:sp>
    </p:spTree>
    <p:extLst>
      <p:ext uri="{BB962C8B-B14F-4D97-AF65-F5344CB8AC3E}">
        <p14:creationId xmlns:p14="http://schemas.microsoft.com/office/powerpoint/2010/main" val="330557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표면내구성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6F0FCB-1481-42D4-A818-0C8ED65AF3CC}"/>
              </a:ext>
            </a:extLst>
          </p:cNvPr>
          <p:cNvSpPr txBox="1"/>
          <p:nvPr/>
        </p:nvSpPr>
        <p:spPr>
          <a:xfrm>
            <a:off x="395536" y="1066532"/>
            <a:ext cx="9845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1. </a:t>
            </a:r>
            <a:r>
              <a:rPr lang="ko-KR" altLang="en-US" sz="1200" b="1" dirty="0">
                <a:latin typeface="+mn-ea"/>
              </a:rPr>
              <a:t>검토결과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2B8EEB-C175-4875-AF16-401E43A8FA8E}"/>
              </a:ext>
            </a:extLst>
          </p:cNvPr>
          <p:cNvSpPr txBox="1"/>
          <p:nvPr/>
        </p:nvSpPr>
        <p:spPr>
          <a:xfrm>
            <a:off x="625773" y="2943815"/>
            <a:ext cx="3738524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100" dirty="0"/>
              <a:t>1. </a:t>
            </a:r>
            <a:r>
              <a:rPr lang="ko-KR" altLang="en-US" sz="1100" dirty="0"/>
              <a:t>제작 조건</a:t>
            </a:r>
            <a:endParaRPr lang="en-US" altLang="ko-KR" sz="1100" dirty="0"/>
          </a:p>
          <a:p>
            <a:r>
              <a:rPr lang="en-US" altLang="ko-KR" sz="1100" dirty="0"/>
              <a:t>          - 90um </a:t>
            </a:r>
            <a:r>
              <a:rPr lang="ko-KR" altLang="en-US" sz="1100" dirty="0" err="1"/>
              <a:t>무기재</a:t>
            </a:r>
            <a:r>
              <a:rPr lang="ko-KR" altLang="en-US" sz="1100" dirty="0"/>
              <a:t> </a:t>
            </a:r>
            <a:r>
              <a:rPr lang="en-US" altLang="ko-KR" sz="1100" dirty="0"/>
              <a:t>Type</a:t>
            </a:r>
          </a:p>
          <a:p>
            <a:r>
              <a:rPr lang="en-US" altLang="ko-KR" sz="1100" dirty="0"/>
              <a:t>          - </a:t>
            </a:r>
            <a:r>
              <a:rPr lang="ko-KR" altLang="en-US" sz="1100" dirty="0"/>
              <a:t>광량 </a:t>
            </a:r>
            <a:r>
              <a:rPr lang="en-US" altLang="ko-KR" sz="1100" dirty="0"/>
              <a:t>: 1</a:t>
            </a:r>
            <a:r>
              <a:rPr lang="ko-KR" altLang="en-US" sz="1100" dirty="0"/>
              <a:t>차 </a:t>
            </a:r>
            <a:r>
              <a:rPr lang="en-US" altLang="ko-KR" sz="1100" dirty="0"/>
              <a:t>50, 2</a:t>
            </a:r>
            <a:r>
              <a:rPr lang="ko-KR" altLang="en-US" sz="1100" dirty="0"/>
              <a:t>차 </a:t>
            </a:r>
            <a:r>
              <a:rPr lang="en-US" altLang="ko-KR" sz="1100" dirty="0"/>
              <a:t>1000mJ</a:t>
            </a:r>
          </a:p>
          <a:p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100" dirty="0"/>
              <a:t>2. </a:t>
            </a:r>
            <a:r>
              <a:rPr lang="ko-KR" altLang="en-US" sz="1100" dirty="0"/>
              <a:t>복원</a:t>
            </a:r>
            <a:endParaRPr lang="en-US" altLang="ko-KR" sz="1100" dirty="0"/>
          </a:p>
          <a:p>
            <a:r>
              <a:rPr lang="en-US" altLang="ko-KR" sz="1100" dirty="0"/>
              <a:t>          - 2</a:t>
            </a:r>
            <a:r>
              <a:rPr lang="ko-KR" altLang="en-US" sz="1100" dirty="0"/>
              <a:t>번 샘플 레진 당사 제품과 동등 수준</a:t>
            </a:r>
            <a:endParaRPr lang="en-US" altLang="ko-KR" sz="1100" dirty="0"/>
          </a:p>
          <a:p>
            <a:r>
              <a:rPr lang="en-US" altLang="ko-KR" sz="1100" dirty="0"/>
              <a:t>          - KAPS </a:t>
            </a:r>
            <a:r>
              <a:rPr lang="ko-KR" altLang="en-US" sz="1100" dirty="0"/>
              <a:t>반제품 </a:t>
            </a:r>
            <a:r>
              <a:rPr lang="en-US" altLang="ko-KR" sz="1100" dirty="0"/>
              <a:t>, ND-808EH-2  &gt;&gt;  ND-808EH-1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36F98F2B-0046-48E4-8903-2327C704E2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514117"/>
              </p:ext>
            </p:extLst>
          </p:nvPr>
        </p:nvGraphicFramePr>
        <p:xfrm>
          <a:off x="630137" y="1468338"/>
          <a:ext cx="77714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4280">
                  <a:extLst>
                    <a:ext uri="{9D8B030D-6E8A-4147-A177-3AD203B41FA5}">
                      <a16:colId xmlns:a16="http://schemas.microsoft.com/office/drawing/2014/main" val="3831031822"/>
                    </a:ext>
                  </a:extLst>
                </a:gridCol>
                <a:gridCol w="1554280">
                  <a:extLst>
                    <a:ext uri="{9D8B030D-6E8A-4147-A177-3AD203B41FA5}">
                      <a16:colId xmlns:a16="http://schemas.microsoft.com/office/drawing/2014/main" val="1965005707"/>
                    </a:ext>
                  </a:extLst>
                </a:gridCol>
                <a:gridCol w="1554280">
                  <a:extLst>
                    <a:ext uri="{9D8B030D-6E8A-4147-A177-3AD203B41FA5}">
                      <a16:colId xmlns:a16="http://schemas.microsoft.com/office/drawing/2014/main" val="954008267"/>
                    </a:ext>
                  </a:extLst>
                </a:gridCol>
                <a:gridCol w="1554280">
                  <a:extLst>
                    <a:ext uri="{9D8B030D-6E8A-4147-A177-3AD203B41FA5}">
                      <a16:colId xmlns:a16="http://schemas.microsoft.com/office/drawing/2014/main" val="470492726"/>
                    </a:ext>
                  </a:extLst>
                </a:gridCol>
                <a:gridCol w="1554280">
                  <a:extLst>
                    <a:ext uri="{9D8B030D-6E8A-4147-A177-3AD203B41FA5}">
                      <a16:colId xmlns:a16="http://schemas.microsoft.com/office/drawing/2014/main" val="40605544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스크레치</a:t>
                      </a:r>
                      <a:r>
                        <a:rPr lang="ko-KR" altLang="en-US" sz="1100" dirty="0"/>
                        <a:t>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눌림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슬립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Tacky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7890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KAPS EPU </a:t>
                      </a:r>
                      <a:r>
                        <a:rPr lang="ko-KR" altLang="en-US" sz="1100" dirty="0"/>
                        <a:t>반제품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X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1825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ND-808EH-1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O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7786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ND-808EH-2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X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91260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2F554C9-D7C5-4816-A836-D5BAEFD4336A}"/>
              </a:ext>
            </a:extLst>
          </p:cNvPr>
          <p:cNvSpPr txBox="1"/>
          <p:nvPr/>
        </p:nvSpPr>
        <p:spPr>
          <a:xfrm>
            <a:off x="403569" y="4282866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2. ND-808EH-2</a:t>
            </a:r>
            <a:endParaRPr lang="ko-KR" altLang="en-US" sz="1200" b="1" dirty="0">
              <a:latin typeface="+mn-ea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672B3D6-E381-4D71-B7B0-73B63CDEB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487522"/>
              </p:ext>
            </p:extLst>
          </p:nvPr>
        </p:nvGraphicFramePr>
        <p:xfrm>
          <a:off x="561975" y="4684672"/>
          <a:ext cx="802005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4010">
                  <a:extLst>
                    <a:ext uri="{9D8B030D-6E8A-4147-A177-3AD203B41FA5}">
                      <a16:colId xmlns:a16="http://schemas.microsoft.com/office/drawing/2014/main" val="2846582414"/>
                    </a:ext>
                  </a:extLst>
                </a:gridCol>
                <a:gridCol w="1604010">
                  <a:extLst>
                    <a:ext uri="{9D8B030D-6E8A-4147-A177-3AD203B41FA5}">
                      <a16:colId xmlns:a16="http://schemas.microsoft.com/office/drawing/2014/main" val="1180743240"/>
                    </a:ext>
                  </a:extLst>
                </a:gridCol>
                <a:gridCol w="1604010">
                  <a:extLst>
                    <a:ext uri="{9D8B030D-6E8A-4147-A177-3AD203B41FA5}">
                      <a16:colId xmlns:a16="http://schemas.microsoft.com/office/drawing/2014/main" val="316445693"/>
                    </a:ext>
                  </a:extLst>
                </a:gridCol>
                <a:gridCol w="1604010">
                  <a:extLst>
                    <a:ext uri="{9D8B030D-6E8A-4147-A177-3AD203B41FA5}">
                      <a16:colId xmlns:a16="http://schemas.microsoft.com/office/drawing/2014/main" val="1853259200"/>
                    </a:ext>
                  </a:extLst>
                </a:gridCol>
                <a:gridCol w="1604010">
                  <a:extLst>
                    <a:ext uri="{9D8B030D-6E8A-4147-A177-3AD203B41FA5}">
                      <a16:colId xmlns:a16="http://schemas.microsoft.com/office/drawing/2014/main" val="33265756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클리어</a:t>
                      </a:r>
                      <a:r>
                        <a:rPr lang="ko-KR" altLang="en-US" sz="1100" dirty="0"/>
                        <a:t> 기재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AG </a:t>
                      </a:r>
                      <a:r>
                        <a:rPr lang="ko-KR" altLang="en-US" sz="1100" dirty="0"/>
                        <a:t>기재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클리어</a:t>
                      </a:r>
                      <a:r>
                        <a:rPr lang="ko-KR" altLang="en-US" sz="1100" dirty="0"/>
                        <a:t> </a:t>
                      </a:r>
                      <a:r>
                        <a:rPr lang="ko-KR" altLang="en-US" sz="1100" dirty="0" err="1"/>
                        <a:t>무기재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AG </a:t>
                      </a:r>
                      <a:r>
                        <a:rPr lang="ko-KR" altLang="en-US" sz="1100" dirty="0" err="1"/>
                        <a:t>무기재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230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스크레치</a:t>
                      </a:r>
                      <a:r>
                        <a:rPr lang="ko-KR" altLang="en-US" sz="1100" dirty="0"/>
                        <a:t>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중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뜯김</a:t>
                      </a:r>
                      <a:r>
                        <a:rPr lang="en-US" altLang="ko-KR" sz="1100" dirty="0"/>
                        <a:t>NG)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중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뜯김</a:t>
                      </a:r>
                      <a:r>
                        <a:rPr lang="en-US" altLang="ko-KR" sz="1100" dirty="0"/>
                        <a:t>NG)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275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눌림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느림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느림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중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느림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중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느림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7726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슬립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03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Tacky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OK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OK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OK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OK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40998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3769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표면내구성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3CCD15-D411-4407-AEA4-A422E334D148}"/>
              </a:ext>
            </a:extLst>
          </p:cNvPr>
          <p:cNvSpPr txBox="1"/>
          <p:nvPr/>
        </p:nvSpPr>
        <p:spPr>
          <a:xfrm>
            <a:off x="432144" y="883962"/>
            <a:ext cx="9845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1. </a:t>
            </a:r>
            <a:r>
              <a:rPr lang="ko-KR" altLang="en-US" sz="1200" b="1" dirty="0">
                <a:latin typeface="+mn-ea"/>
              </a:rPr>
              <a:t>검토결과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F6A4CA-ACF7-45BB-846C-8107E338385C}"/>
              </a:ext>
            </a:extLst>
          </p:cNvPr>
          <p:cNvSpPr txBox="1"/>
          <p:nvPr/>
        </p:nvSpPr>
        <p:spPr>
          <a:xfrm>
            <a:off x="666744" y="2831531"/>
            <a:ext cx="3113353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100" dirty="0"/>
              <a:t>1. </a:t>
            </a:r>
            <a:r>
              <a:rPr lang="ko-KR" altLang="en-US" sz="1100" dirty="0"/>
              <a:t>제작 조건</a:t>
            </a:r>
            <a:endParaRPr lang="en-US" altLang="ko-KR" sz="1100" dirty="0"/>
          </a:p>
          <a:p>
            <a:r>
              <a:rPr lang="en-US" altLang="ko-KR" sz="1100" dirty="0"/>
              <a:t>          - 24 PET + EPU 90um 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r>
              <a:rPr lang="en-US" altLang="ko-KR" sz="1100" dirty="0"/>
              <a:t>          - </a:t>
            </a:r>
            <a:r>
              <a:rPr lang="ko-KR" altLang="en-US" sz="1100" dirty="0"/>
              <a:t>광량 </a:t>
            </a:r>
            <a:r>
              <a:rPr lang="en-US" altLang="ko-KR" sz="1100" dirty="0"/>
              <a:t>: 1</a:t>
            </a:r>
            <a:r>
              <a:rPr lang="ko-KR" altLang="en-US" sz="1100" dirty="0"/>
              <a:t>차 </a:t>
            </a:r>
            <a:r>
              <a:rPr lang="en-US" altLang="ko-KR" sz="1100" dirty="0"/>
              <a:t>50, 2</a:t>
            </a:r>
            <a:r>
              <a:rPr lang="ko-KR" altLang="en-US" sz="1100" dirty="0"/>
              <a:t>차 </a:t>
            </a:r>
            <a:r>
              <a:rPr lang="en-US" altLang="ko-KR" sz="1100" dirty="0"/>
              <a:t>1000mJ</a:t>
            </a:r>
          </a:p>
          <a:p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100" dirty="0"/>
              <a:t>2. </a:t>
            </a:r>
            <a:r>
              <a:rPr lang="ko-KR" altLang="en-US" sz="1100" dirty="0"/>
              <a:t>복원</a:t>
            </a:r>
            <a:endParaRPr lang="en-US" altLang="ko-KR" sz="1100" dirty="0"/>
          </a:p>
          <a:p>
            <a:r>
              <a:rPr lang="en-US" altLang="ko-KR" sz="1100" dirty="0"/>
              <a:t>          - KAPS EPU </a:t>
            </a:r>
            <a:r>
              <a:rPr lang="ko-KR" altLang="en-US" sz="1100" dirty="0"/>
              <a:t>레진 </a:t>
            </a:r>
            <a:r>
              <a:rPr lang="en-US" altLang="ko-KR" sz="1100" dirty="0"/>
              <a:t>&gt;&gt; </a:t>
            </a:r>
            <a:r>
              <a:rPr lang="ko-KR" altLang="en-US" sz="1100" dirty="0" err="1"/>
              <a:t>켐톤사</a:t>
            </a:r>
            <a:r>
              <a:rPr lang="ko-KR" altLang="en-US" sz="1100" dirty="0"/>
              <a:t> </a:t>
            </a:r>
            <a:r>
              <a:rPr lang="en-US" altLang="ko-KR" sz="1100" dirty="0"/>
              <a:t>EPU </a:t>
            </a:r>
            <a:r>
              <a:rPr lang="ko-KR" altLang="en-US" sz="1100" dirty="0"/>
              <a:t>레진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AB4521EE-22A9-495B-8242-993E16E90C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340544"/>
              </p:ext>
            </p:extLst>
          </p:nvPr>
        </p:nvGraphicFramePr>
        <p:xfrm>
          <a:off x="666744" y="1254566"/>
          <a:ext cx="7762878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3813">
                  <a:extLst>
                    <a:ext uri="{9D8B030D-6E8A-4147-A177-3AD203B41FA5}">
                      <a16:colId xmlns:a16="http://schemas.microsoft.com/office/drawing/2014/main" val="3831031822"/>
                    </a:ext>
                  </a:extLst>
                </a:gridCol>
                <a:gridCol w="1293813">
                  <a:extLst>
                    <a:ext uri="{9D8B030D-6E8A-4147-A177-3AD203B41FA5}">
                      <a16:colId xmlns:a16="http://schemas.microsoft.com/office/drawing/2014/main" val="1965005707"/>
                    </a:ext>
                  </a:extLst>
                </a:gridCol>
                <a:gridCol w="1293813">
                  <a:extLst>
                    <a:ext uri="{9D8B030D-6E8A-4147-A177-3AD203B41FA5}">
                      <a16:colId xmlns:a16="http://schemas.microsoft.com/office/drawing/2014/main" val="954008267"/>
                    </a:ext>
                  </a:extLst>
                </a:gridCol>
                <a:gridCol w="1293813">
                  <a:extLst>
                    <a:ext uri="{9D8B030D-6E8A-4147-A177-3AD203B41FA5}">
                      <a16:colId xmlns:a16="http://schemas.microsoft.com/office/drawing/2014/main" val="470492726"/>
                    </a:ext>
                  </a:extLst>
                </a:gridCol>
                <a:gridCol w="1293813">
                  <a:extLst>
                    <a:ext uri="{9D8B030D-6E8A-4147-A177-3AD203B41FA5}">
                      <a16:colId xmlns:a16="http://schemas.microsoft.com/office/drawing/2014/main" val="4060554429"/>
                    </a:ext>
                  </a:extLst>
                </a:gridCol>
                <a:gridCol w="1293813">
                  <a:extLst>
                    <a:ext uri="{9D8B030D-6E8A-4147-A177-3AD203B41FA5}">
                      <a16:colId xmlns:a16="http://schemas.microsoft.com/office/drawing/2014/main" val="21769861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스크레치</a:t>
                      </a:r>
                      <a:r>
                        <a:rPr lang="ko-KR" altLang="en-US" sz="1100" dirty="0"/>
                        <a:t>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눌림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슬립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Tacky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신율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7890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KAPS </a:t>
                      </a:r>
                      <a:r>
                        <a:rPr lang="ko-KR" altLang="en-US" sz="1100" dirty="0"/>
                        <a:t>반제품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OK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1825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CHTF-4407F-1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OK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7786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CHTF-4407F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NG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234520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4FEF848-E6D9-4953-8573-7A556B1CD4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779889"/>
              </p:ext>
            </p:extLst>
          </p:nvPr>
        </p:nvGraphicFramePr>
        <p:xfrm>
          <a:off x="666744" y="4177888"/>
          <a:ext cx="7762878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3813">
                  <a:extLst>
                    <a:ext uri="{9D8B030D-6E8A-4147-A177-3AD203B41FA5}">
                      <a16:colId xmlns:a16="http://schemas.microsoft.com/office/drawing/2014/main" val="3831031822"/>
                    </a:ext>
                  </a:extLst>
                </a:gridCol>
                <a:gridCol w="1293813">
                  <a:extLst>
                    <a:ext uri="{9D8B030D-6E8A-4147-A177-3AD203B41FA5}">
                      <a16:colId xmlns:a16="http://schemas.microsoft.com/office/drawing/2014/main" val="1965005707"/>
                    </a:ext>
                  </a:extLst>
                </a:gridCol>
                <a:gridCol w="1293813">
                  <a:extLst>
                    <a:ext uri="{9D8B030D-6E8A-4147-A177-3AD203B41FA5}">
                      <a16:colId xmlns:a16="http://schemas.microsoft.com/office/drawing/2014/main" val="954008267"/>
                    </a:ext>
                  </a:extLst>
                </a:gridCol>
                <a:gridCol w="1293813">
                  <a:extLst>
                    <a:ext uri="{9D8B030D-6E8A-4147-A177-3AD203B41FA5}">
                      <a16:colId xmlns:a16="http://schemas.microsoft.com/office/drawing/2014/main" val="470492726"/>
                    </a:ext>
                  </a:extLst>
                </a:gridCol>
                <a:gridCol w="1293813">
                  <a:extLst>
                    <a:ext uri="{9D8B030D-6E8A-4147-A177-3AD203B41FA5}">
                      <a16:colId xmlns:a16="http://schemas.microsoft.com/office/drawing/2014/main" val="4060554429"/>
                    </a:ext>
                  </a:extLst>
                </a:gridCol>
                <a:gridCol w="1293813">
                  <a:extLst>
                    <a:ext uri="{9D8B030D-6E8A-4147-A177-3AD203B41FA5}">
                      <a16:colId xmlns:a16="http://schemas.microsoft.com/office/drawing/2014/main" val="21769861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스크레치</a:t>
                      </a:r>
                      <a:r>
                        <a:rPr lang="ko-KR" altLang="en-US" sz="1100" dirty="0"/>
                        <a:t>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눌림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슬립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Tacky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신율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7890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KAPS EPU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OK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1825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HBLUE TPU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하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뜯김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NG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7786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대만 </a:t>
                      </a:r>
                      <a:r>
                        <a:rPr lang="en-US" altLang="ko-KR" sz="1100" dirty="0"/>
                        <a:t>TPU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하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뜯김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OK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2345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3825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745B98A7-6D71-489B-816E-D5614E0C4A4B}"/>
              </a:ext>
            </a:extLst>
          </p:cNvPr>
          <p:cNvGraphicFramePr>
            <a:graphicFrameLocks noGrp="1"/>
          </p:cNvGraphicFramePr>
          <p:nvPr/>
        </p:nvGraphicFramePr>
        <p:xfrm>
          <a:off x="323528" y="1147300"/>
          <a:ext cx="8496938" cy="31290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2557">
                  <a:extLst>
                    <a:ext uri="{9D8B030D-6E8A-4147-A177-3AD203B41FA5}">
                      <a16:colId xmlns:a16="http://schemas.microsoft.com/office/drawing/2014/main" val="920163019"/>
                    </a:ext>
                  </a:extLst>
                </a:gridCol>
                <a:gridCol w="1699388">
                  <a:extLst>
                    <a:ext uri="{9D8B030D-6E8A-4147-A177-3AD203B41FA5}">
                      <a16:colId xmlns:a16="http://schemas.microsoft.com/office/drawing/2014/main" val="4988260"/>
                    </a:ext>
                  </a:extLst>
                </a:gridCol>
                <a:gridCol w="1761409">
                  <a:extLst>
                    <a:ext uri="{9D8B030D-6E8A-4147-A177-3AD203B41FA5}">
                      <a16:colId xmlns:a16="http://schemas.microsoft.com/office/drawing/2014/main" val="3198696338"/>
                    </a:ext>
                  </a:extLst>
                </a:gridCol>
                <a:gridCol w="1699388">
                  <a:extLst>
                    <a:ext uri="{9D8B030D-6E8A-4147-A177-3AD203B41FA5}">
                      <a16:colId xmlns:a16="http://schemas.microsoft.com/office/drawing/2014/main" val="3049648840"/>
                    </a:ext>
                  </a:extLst>
                </a:gridCol>
                <a:gridCol w="1724196">
                  <a:extLst>
                    <a:ext uri="{9D8B030D-6E8A-4147-A177-3AD203B41FA5}">
                      <a16:colId xmlns:a16="http://schemas.microsoft.com/office/drawing/2014/main" val="2674760653"/>
                    </a:ext>
                  </a:extLst>
                </a:gridCol>
              </a:tblGrid>
              <a:tr h="2759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구분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TPU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40</a:t>
                      </a:r>
                      <a:endParaRPr lang="ko-KR" altLang="en-US" sz="11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EPU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110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247435"/>
                  </a:ext>
                </a:extLst>
              </a:tr>
              <a:tr h="5299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긁힘</a:t>
                      </a:r>
                      <a:endParaRPr lang="en-US" altLang="ko-KR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눌림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긁힘</a:t>
                      </a:r>
                      <a:endParaRPr lang="en-US" altLang="ko-KR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눌림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1347675"/>
                  </a:ext>
                </a:extLst>
              </a:tr>
              <a:tr h="18638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2182935"/>
                  </a:ext>
                </a:extLst>
              </a:tr>
              <a:tr h="4593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Shore A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삼성 노트 </a:t>
                      </a:r>
                      <a:r>
                        <a:rPr lang="en-US" altLang="ko-KR" sz="1100" dirty="0"/>
                        <a:t>Pen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Shore A 90</a:t>
                      </a:r>
                      <a:r>
                        <a:rPr lang="ko-KR" altLang="en-US" sz="1100" dirty="0"/>
                        <a:t>이상 </a:t>
                      </a:r>
                      <a:r>
                        <a:rPr lang="en-US" altLang="ko-KR" sz="1100" dirty="0"/>
                        <a:t>NG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삼성 노트 </a:t>
                      </a:r>
                      <a:r>
                        <a:rPr lang="en-US" altLang="ko-KR" sz="1100" dirty="0"/>
                        <a:t>Pen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Shore A 95</a:t>
                      </a:r>
                      <a:r>
                        <a:rPr lang="ko-KR" altLang="en-US" sz="1100" dirty="0"/>
                        <a:t>이상 </a:t>
                      </a:r>
                      <a:r>
                        <a:rPr lang="en-US" altLang="ko-KR" sz="1100" dirty="0"/>
                        <a:t>OK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206542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표면내구성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15313F3-2C97-4B5C-B443-E4E1CEF953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6" t="30416" r="37778" b="25696"/>
          <a:stretch/>
        </p:blipFill>
        <p:spPr>
          <a:xfrm>
            <a:off x="1979711" y="2132856"/>
            <a:ext cx="1560923" cy="144665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6C645AA-671C-45B9-97D1-8EACDCAF71D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28" t="32361" r="24444" b="36944"/>
          <a:stretch/>
        </p:blipFill>
        <p:spPr>
          <a:xfrm>
            <a:off x="3690249" y="2132856"/>
            <a:ext cx="1652943" cy="144665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D828761-303B-48BF-B1A2-6056B7DC169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5" t="37640" r="44028" b="23749"/>
          <a:stretch/>
        </p:blipFill>
        <p:spPr>
          <a:xfrm>
            <a:off x="5443592" y="2169533"/>
            <a:ext cx="1560923" cy="140998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2FFFE61-7CDD-4727-B943-531CB9657FF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7" t="55000" r="53750" b="20139"/>
          <a:stretch/>
        </p:blipFill>
        <p:spPr>
          <a:xfrm>
            <a:off x="7187540" y="2169533"/>
            <a:ext cx="1560923" cy="14099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BD784C1-5283-4273-B520-D290D209DDA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4" t="12584" r="7995"/>
          <a:stretch/>
        </p:blipFill>
        <p:spPr>
          <a:xfrm>
            <a:off x="6172004" y="4439369"/>
            <a:ext cx="2808313" cy="231544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107B312-BDA1-4812-9B00-D257BB3732AC}"/>
              </a:ext>
            </a:extLst>
          </p:cNvPr>
          <p:cNvSpPr txBox="1"/>
          <p:nvPr/>
        </p:nvSpPr>
        <p:spPr>
          <a:xfrm>
            <a:off x="3385739" y="5902706"/>
            <a:ext cx="2842445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latin typeface="+mj-ea"/>
                <a:ea typeface="+mj-ea"/>
              </a:rPr>
              <a:t>▶ </a:t>
            </a:r>
            <a:r>
              <a:rPr lang="en-US" altLang="ko-KR" sz="1100" b="1" dirty="0">
                <a:latin typeface="+mj-ea"/>
                <a:ea typeface="+mj-ea"/>
              </a:rPr>
              <a:t>Shore A </a:t>
            </a:r>
            <a:r>
              <a:rPr lang="ko-KR" altLang="en-US" sz="1100" b="1" dirty="0">
                <a:latin typeface="+mj-ea"/>
                <a:ea typeface="+mj-ea"/>
              </a:rPr>
              <a:t>경도 </a:t>
            </a:r>
            <a:r>
              <a:rPr lang="en-US" altLang="ko-KR" sz="1100" b="1" dirty="0">
                <a:latin typeface="+mj-ea"/>
                <a:ea typeface="+mj-ea"/>
              </a:rPr>
              <a:t>Test</a:t>
            </a:r>
          </a:p>
          <a:p>
            <a:r>
              <a:rPr lang="en-US" altLang="ko-KR" sz="1100" b="1" dirty="0">
                <a:latin typeface="+mj-ea"/>
                <a:ea typeface="+mj-ea"/>
              </a:rPr>
              <a:t>      </a:t>
            </a:r>
            <a:r>
              <a:rPr lang="en-US" altLang="ko-KR" sz="1100" b="1" dirty="0">
                <a:latin typeface="+mj-ea"/>
                <a:ea typeface="+mj-ea"/>
                <a:sym typeface="Wingdings" panose="05000000000000000000" pitchFamily="2" charset="2"/>
              </a:rPr>
              <a:t> Shore Condition</a:t>
            </a:r>
          </a:p>
          <a:p>
            <a:pPr>
              <a:defRPr/>
            </a:pPr>
            <a:r>
              <a:rPr lang="en-US" altLang="ko-KR" sz="1100" b="1" dirty="0">
                <a:latin typeface="+mj-ea"/>
                <a:ea typeface="+mj-ea"/>
                <a:sym typeface="Wingdings" panose="05000000000000000000" pitchFamily="2" charset="2"/>
              </a:rPr>
              <a:t>          - </a:t>
            </a:r>
            <a:r>
              <a:rPr lang="en-US" altLang="ko-KR" sz="1100" b="1" dirty="0">
                <a:latin typeface="+mj-ea"/>
                <a:ea typeface="+mj-ea"/>
              </a:rPr>
              <a:t>Test Condition : ASTM D 2240</a:t>
            </a:r>
          </a:p>
          <a:p>
            <a:pPr>
              <a:defRPr/>
            </a:pPr>
            <a:r>
              <a:rPr lang="en-US" altLang="ko-KR" sz="1100" b="1" dirty="0">
                <a:latin typeface="+mj-ea"/>
                <a:ea typeface="+mj-ea"/>
              </a:rPr>
              <a:t>          - Measurement : Shore A</a:t>
            </a:r>
          </a:p>
          <a:p>
            <a:pPr>
              <a:defRPr/>
            </a:pPr>
            <a:r>
              <a:rPr lang="en-US" altLang="ko-KR" sz="1100" b="1" dirty="0">
                <a:latin typeface="+mj-ea"/>
                <a:ea typeface="+mj-ea"/>
              </a:rPr>
              <a:t>            </a:t>
            </a:r>
            <a:endParaRPr lang="en-US" altLang="ko-KR" sz="1100" b="1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D3AB52-8D4A-43B3-B8D1-3A6393E60699}"/>
              </a:ext>
            </a:extLst>
          </p:cNvPr>
          <p:cNvSpPr txBox="1"/>
          <p:nvPr/>
        </p:nvSpPr>
        <p:spPr>
          <a:xfrm>
            <a:off x="251525" y="847745"/>
            <a:ext cx="16001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 </a:t>
            </a:r>
            <a:r>
              <a:rPr lang="ko-KR" altLang="en-US" sz="1200" b="1" dirty="0" err="1">
                <a:latin typeface="+mj-ea"/>
                <a:ea typeface="+mj-ea"/>
              </a:rPr>
              <a:t>표면내구성테스트</a:t>
            </a:r>
            <a:endParaRPr lang="ko-KR" altLang="en-US" sz="1600" b="1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DFB6A4-4C87-4D4C-9DDA-8C7FC07B3E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143" y="4386654"/>
            <a:ext cx="2975936" cy="241635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A9FF904-9B55-4E03-A994-63D3D0707E72}"/>
              </a:ext>
            </a:extLst>
          </p:cNvPr>
          <p:cNvSpPr txBox="1"/>
          <p:nvPr/>
        </p:nvSpPr>
        <p:spPr>
          <a:xfrm>
            <a:off x="3018238" y="4800946"/>
            <a:ext cx="16770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latin typeface="+mj-ea"/>
                <a:ea typeface="+mj-ea"/>
              </a:rPr>
              <a:t>◀ </a:t>
            </a:r>
            <a:r>
              <a:rPr lang="ko-KR" altLang="en-US" sz="1100" b="1" dirty="0" err="1">
                <a:latin typeface="+mj-ea"/>
                <a:ea typeface="+mj-ea"/>
              </a:rPr>
              <a:t>연필경도계</a:t>
            </a:r>
            <a:r>
              <a:rPr lang="en-US" altLang="ko-KR" sz="1100" b="1" dirty="0">
                <a:latin typeface="+mj-ea"/>
                <a:ea typeface="+mj-ea"/>
              </a:rPr>
              <a:t>            </a:t>
            </a:r>
            <a:endParaRPr lang="en-US" altLang="ko-KR" sz="11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00060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(Folding 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특성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CB8034-23A3-4900-9442-E490D3FA2329}"/>
              </a:ext>
            </a:extLst>
          </p:cNvPr>
          <p:cNvSpPr/>
          <p:nvPr/>
        </p:nvSpPr>
        <p:spPr>
          <a:xfrm>
            <a:off x="827584" y="1700808"/>
            <a:ext cx="7488831" cy="17019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CE7A3C-ED30-4497-8EE5-086DADE21406}"/>
              </a:ext>
            </a:extLst>
          </p:cNvPr>
          <p:cNvSpPr txBox="1"/>
          <p:nvPr/>
        </p:nvSpPr>
        <p:spPr>
          <a:xfrm>
            <a:off x="850032" y="1958122"/>
            <a:ext cx="748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+mn-ea"/>
              </a:rPr>
              <a:t>Folding</a:t>
            </a:r>
            <a:r>
              <a:rPr lang="ko-KR" altLang="en-US" sz="1400" b="1" dirty="0">
                <a:latin typeface="+mn-ea"/>
              </a:rPr>
              <a:t>특성 테스트 목표 </a:t>
            </a:r>
            <a:r>
              <a:rPr lang="en-US" altLang="ko-KR" sz="1400" b="1" dirty="0">
                <a:latin typeface="+mn-ea"/>
              </a:rPr>
              <a:t>: </a:t>
            </a:r>
            <a:r>
              <a:rPr lang="ko-KR" altLang="en-US" sz="1400" b="1" dirty="0" err="1">
                <a:latin typeface="+mn-ea"/>
              </a:rPr>
              <a:t>내굴곡장비를</a:t>
            </a:r>
            <a:r>
              <a:rPr lang="ko-KR" altLang="en-US" sz="1400" b="1" dirty="0">
                <a:latin typeface="+mn-ea"/>
              </a:rPr>
              <a:t> 통한 </a:t>
            </a:r>
            <a:r>
              <a:rPr lang="ko-KR" altLang="en-US" sz="1400" b="1" dirty="0" err="1">
                <a:latin typeface="+mn-ea"/>
              </a:rPr>
              <a:t>반복굴곡</a:t>
            </a:r>
            <a:r>
              <a:rPr lang="ko-KR" altLang="en-US" sz="1400" b="1" dirty="0">
                <a:latin typeface="+mn-ea"/>
              </a:rPr>
              <a:t> 이상유무 확인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02A26B-9937-4029-B226-D12E81B2196F}"/>
              </a:ext>
            </a:extLst>
          </p:cNvPr>
          <p:cNvSpPr txBox="1"/>
          <p:nvPr/>
        </p:nvSpPr>
        <p:spPr>
          <a:xfrm>
            <a:off x="1284555" y="2420888"/>
            <a:ext cx="6527688" cy="778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" marR="72390" indent="-6096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평가방법 </a:t>
            </a:r>
            <a:r>
              <a:rPr lang="en-US" altLang="ko-KR" sz="1200" dirty="0">
                <a:latin typeface="+mn-ea"/>
              </a:rPr>
              <a:t>:</a:t>
            </a:r>
            <a:r>
              <a:rPr lang="en-US" altLang="ko-KR" sz="1200" spc="65" dirty="0">
                <a:latin typeface="+mn-ea"/>
                <a:cs typeface="UKIJ CJK"/>
              </a:rPr>
              <a:t> </a:t>
            </a:r>
            <a:r>
              <a:rPr lang="ko-KR" altLang="en-US" sz="12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▪</a:t>
            </a:r>
            <a:r>
              <a:rPr lang="en-US" altLang="ko-KR" sz="12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RPM : 30~90(60 = </a:t>
            </a:r>
            <a:r>
              <a:rPr lang="ko-KR" altLang="en-US" sz="12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초당 </a:t>
            </a:r>
            <a:r>
              <a:rPr lang="en-US" altLang="ko-KR" sz="12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1</a:t>
            </a:r>
            <a:r>
              <a:rPr lang="ko-KR" altLang="en-US" sz="12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회</a:t>
            </a:r>
            <a:r>
              <a:rPr lang="en-US" altLang="ko-KR" sz="12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) / IEC-62715-6-1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60960" marR="72390" indent="-6096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            ▪</a:t>
            </a:r>
            <a:r>
              <a:rPr lang="en-US" altLang="ko-KR" sz="1200" b="1" u="sng" kern="0" spc="-50" dirty="0">
                <a:solidFill>
                  <a:srgbClr val="FF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5</a:t>
            </a:r>
            <a:r>
              <a:rPr lang="ko-KR" altLang="en-US" sz="1200" b="1" u="sng" kern="0" spc="-50" dirty="0">
                <a:solidFill>
                  <a:srgbClr val="FF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만회 테스트 후 이상유무 확인</a:t>
            </a:r>
            <a:endParaRPr lang="en-US" altLang="ko-KR" sz="1200" b="1" u="sng" kern="0" spc="-50" dirty="0">
              <a:solidFill>
                <a:srgbClr val="FF0000"/>
              </a:solidFill>
              <a:effectLst/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60960" marR="72390" indent="-60960" algn="just" fontAlgn="base">
              <a:lnSpc>
                <a:spcPct val="130000"/>
              </a:lnSpc>
            </a:pPr>
            <a:r>
              <a:rPr lang="ko-KR" altLang="en-US" sz="12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            ▪</a:t>
            </a:r>
            <a:r>
              <a:rPr lang="en-US" altLang="ko-KR" sz="12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UTG </a:t>
            </a:r>
            <a:r>
              <a:rPr lang="ko-KR" altLang="en-US" sz="12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기구반출 보안문제로 고객사</a:t>
            </a:r>
            <a:r>
              <a:rPr lang="en-US" altLang="ko-KR" sz="12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sz="12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협력사</a:t>
            </a:r>
            <a:r>
              <a:rPr lang="en-US" altLang="ko-KR" sz="12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ko-KR" altLang="en-US" sz="12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통하여 평가</a:t>
            </a:r>
            <a:endParaRPr lang="ko-KR" altLang="en-US" sz="1200" kern="0" spc="-50" dirty="0">
              <a:solidFill>
                <a:srgbClr val="000000"/>
              </a:solidFill>
              <a:effectLst/>
              <a:latin typeface="바탕" panose="02030600000101010101" pitchFamily="18" charset="-127"/>
              <a:ea typeface="돋움체" panose="020B0609000101010101" pitchFamily="49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ED82AF-CABF-44A6-8C21-21E5FBAAD28A}"/>
              </a:ext>
            </a:extLst>
          </p:cNvPr>
          <p:cNvSpPr txBox="1"/>
          <p:nvPr/>
        </p:nvSpPr>
        <p:spPr>
          <a:xfrm>
            <a:off x="395536" y="1066532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2. Folding</a:t>
            </a:r>
            <a:r>
              <a:rPr lang="ko-KR" altLang="en-US" b="1" dirty="0">
                <a:latin typeface="+mn-ea"/>
              </a:rPr>
              <a:t>특성 테스트</a:t>
            </a: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B89D9361-4366-4139-ADFF-8B8F6D8DBEA2}"/>
              </a:ext>
            </a:extLst>
          </p:cNvPr>
          <p:cNvSpPr txBox="1"/>
          <p:nvPr/>
        </p:nvSpPr>
        <p:spPr>
          <a:xfrm>
            <a:off x="838808" y="3918893"/>
            <a:ext cx="7511278" cy="13370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56055">
              <a:lnSpc>
                <a:spcPct val="133300"/>
              </a:lnSpc>
              <a:spcBef>
                <a:spcPts val="100"/>
              </a:spcBef>
            </a:pPr>
            <a:r>
              <a:rPr lang="ko-KR" altLang="en-US" sz="1200" spc="-40" dirty="0">
                <a:latin typeface="UKIJ CJK"/>
                <a:cs typeface="UKIJ CJK"/>
              </a:rPr>
              <a:t>시</a:t>
            </a:r>
            <a:r>
              <a:rPr sz="1200" spc="-40" dirty="0">
                <a:latin typeface="UKIJ CJK"/>
                <a:cs typeface="UKIJ CJK"/>
              </a:rPr>
              <a:t> 행 </a:t>
            </a:r>
            <a:r>
              <a:rPr sz="1200" spc="5" dirty="0">
                <a:latin typeface="UKIJ CJK"/>
                <a:cs typeface="UKIJ CJK"/>
              </a:rPr>
              <a:t>처</a:t>
            </a:r>
            <a:r>
              <a:rPr lang="en-US" sz="1200" spc="5" dirty="0">
                <a:latin typeface="UKIJ CJK"/>
                <a:cs typeface="UKIJ CJK"/>
              </a:rPr>
              <a:t> </a:t>
            </a:r>
            <a:r>
              <a:rPr sz="1200" spc="5" dirty="0">
                <a:latin typeface="UKIJ CJK"/>
                <a:cs typeface="UKIJ CJK"/>
              </a:rPr>
              <a:t>: </a:t>
            </a:r>
            <a:r>
              <a:rPr lang="en-US" sz="1200" spc="-25" dirty="0">
                <a:latin typeface="UKIJ CJK"/>
                <a:cs typeface="UKIJ CJK"/>
              </a:rPr>
              <a:t>KAPS </a:t>
            </a:r>
            <a:r>
              <a:rPr lang="ko-KR" altLang="en-US" sz="1200" spc="-25" dirty="0">
                <a:latin typeface="UKIJ CJK"/>
                <a:cs typeface="UKIJ CJK"/>
              </a:rPr>
              <a:t>연구소</a:t>
            </a:r>
            <a:endParaRPr lang="en-US" sz="1200" spc="-15" dirty="0">
              <a:latin typeface="UKIJ CJK"/>
              <a:cs typeface="UKIJ CJK"/>
            </a:endParaRPr>
          </a:p>
          <a:p>
            <a:pPr marL="12700" marR="1456055">
              <a:lnSpc>
                <a:spcPct val="133300"/>
              </a:lnSpc>
              <a:spcBef>
                <a:spcPts val="100"/>
              </a:spcBef>
            </a:pPr>
            <a:r>
              <a:rPr sz="1200" spc="-10" dirty="0">
                <a:latin typeface="UKIJ CJK"/>
                <a:cs typeface="UKIJ CJK"/>
              </a:rPr>
              <a:t>시</a:t>
            </a:r>
            <a:r>
              <a:rPr lang="ko-KR" altLang="en-US" sz="1200" spc="-10" dirty="0">
                <a:latin typeface="UKIJ CJK"/>
                <a:cs typeface="UKIJ CJK"/>
              </a:rPr>
              <a:t>편</a:t>
            </a:r>
            <a:r>
              <a:rPr lang="en-US" sz="1200" spc="-10" dirty="0">
                <a:latin typeface="UKIJ CJK"/>
                <a:cs typeface="UKIJ CJK"/>
              </a:rPr>
              <a:t> </a:t>
            </a:r>
            <a:r>
              <a:rPr lang="en-US" altLang="ko-KR" sz="1200" spc="-10" dirty="0">
                <a:latin typeface="UKIJ CJK"/>
                <a:cs typeface="UKIJ CJK"/>
              </a:rPr>
              <a:t>:</a:t>
            </a:r>
            <a:r>
              <a:rPr lang="ko-KR" altLang="en-US" sz="1200" spc="-10" dirty="0">
                <a:latin typeface="UKIJ CJK"/>
                <a:cs typeface="UKIJ CJK"/>
              </a:rPr>
              <a:t> </a:t>
            </a:r>
            <a:r>
              <a:rPr lang="ko-KR" altLang="en-US" sz="1200" spc="-10" dirty="0" err="1">
                <a:latin typeface="UKIJ CJK"/>
                <a:cs typeface="UKIJ CJK"/>
              </a:rPr>
              <a:t>무기재</a:t>
            </a:r>
            <a:r>
              <a:rPr lang="ko-KR" altLang="en-US" sz="1200" spc="-10" dirty="0">
                <a:latin typeface="UKIJ CJK"/>
                <a:cs typeface="UKIJ CJK"/>
              </a:rPr>
              <a:t> </a:t>
            </a:r>
            <a:r>
              <a:rPr lang="en-US" altLang="ko-KR" sz="1200" spc="-10" dirty="0">
                <a:latin typeface="UKIJ CJK"/>
                <a:cs typeface="UKIJ CJK"/>
              </a:rPr>
              <a:t>EPU Film</a:t>
            </a:r>
            <a:endParaRPr lang="ko-KR" altLang="en-US" sz="1200" spc="-10" dirty="0">
              <a:latin typeface="UKIJ CJK"/>
              <a:cs typeface="UKIJ CJK"/>
            </a:endParaRPr>
          </a:p>
          <a:p>
            <a:pPr marL="12700" marR="1456055" algn="ctr">
              <a:lnSpc>
                <a:spcPct val="133300"/>
              </a:lnSpc>
              <a:spcBef>
                <a:spcPts val="100"/>
              </a:spcBef>
            </a:pPr>
            <a:r>
              <a:rPr lang="ko-KR" altLang="en-US" sz="1700" spc="-50" dirty="0">
                <a:latin typeface="UKIJ CJK"/>
                <a:cs typeface="UKIJ CJK"/>
              </a:rPr>
              <a:t>                           </a:t>
            </a:r>
            <a:endParaRPr lang="en-US" altLang="ko-KR" sz="1700" spc="-50" dirty="0">
              <a:latin typeface="UKIJ CJK"/>
              <a:cs typeface="UKIJ CJK"/>
            </a:endParaRPr>
          </a:p>
          <a:p>
            <a:pPr marL="12700" marR="1456055" algn="ctr">
              <a:lnSpc>
                <a:spcPct val="133300"/>
              </a:lnSpc>
              <a:spcBef>
                <a:spcPts val="100"/>
              </a:spcBef>
            </a:pPr>
            <a:r>
              <a:rPr lang="en-US" altLang="ko-KR" sz="1700" spc="-50" dirty="0">
                <a:latin typeface="UKIJ CJK"/>
                <a:cs typeface="UKIJ CJK"/>
              </a:rPr>
              <a:t>                          </a:t>
            </a:r>
            <a:r>
              <a:rPr lang="ko-KR" altLang="en-US" sz="1700" spc="-50" dirty="0">
                <a:latin typeface="UKIJ CJK"/>
                <a:cs typeface="UKIJ CJK"/>
              </a:rPr>
              <a:t>       </a:t>
            </a:r>
            <a:r>
              <a:rPr lang="ko-KR" altLang="en-US" sz="2400" u="sng" spc="-50" dirty="0">
                <a:latin typeface="UKIJ CJK"/>
                <a:cs typeface="UKIJ CJK"/>
              </a:rPr>
              <a:t>시 </a:t>
            </a:r>
            <a:r>
              <a:rPr lang="ko-KR" altLang="en-US" sz="2400" u="sng" spc="-50" dirty="0" err="1">
                <a:latin typeface="UKIJ CJK"/>
                <a:cs typeface="UKIJ CJK"/>
              </a:rPr>
              <a:t>험</a:t>
            </a:r>
            <a:r>
              <a:rPr lang="ko-KR" altLang="en-US" sz="2400" u="sng" spc="-50" dirty="0">
                <a:latin typeface="UKIJ CJK"/>
                <a:cs typeface="UKIJ CJK"/>
              </a:rPr>
              <a:t> 결</a:t>
            </a:r>
            <a:r>
              <a:rPr lang="ko-KR" altLang="en-US" sz="2400" u="sng" spc="10" dirty="0">
                <a:latin typeface="UKIJ CJK"/>
                <a:cs typeface="UKIJ CJK"/>
              </a:rPr>
              <a:t> </a:t>
            </a:r>
            <a:r>
              <a:rPr lang="ko-KR" altLang="en-US" sz="2400" u="sng" spc="-50" dirty="0">
                <a:latin typeface="UKIJ CJK"/>
                <a:cs typeface="UKIJ CJK"/>
              </a:rPr>
              <a:t>과</a:t>
            </a:r>
            <a:endParaRPr lang="ko-KR" altLang="en-US" sz="1700" u="sng" dirty="0">
              <a:latin typeface="UKIJ CJK"/>
              <a:cs typeface="UKIJ CJK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A34492F1-E196-45CE-AAAC-24CBA4F16034}"/>
              </a:ext>
            </a:extLst>
          </p:cNvPr>
          <p:cNvSpPr txBox="1"/>
          <p:nvPr/>
        </p:nvSpPr>
        <p:spPr>
          <a:xfrm>
            <a:off x="2323052" y="5713551"/>
            <a:ext cx="4542790" cy="595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2558415" algn="l"/>
              </a:tabLst>
            </a:pPr>
            <a:r>
              <a:rPr sz="1200" spc="325" dirty="0">
                <a:latin typeface="LexiGulim"/>
                <a:cs typeface="LexiGulim"/>
              </a:rPr>
              <a:t>---------- </a:t>
            </a:r>
            <a:r>
              <a:rPr sz="1200" spc="95" dirty="0">
                <a:latin typeface="LexiGulim"/>
                <a:cs typeface="LexiGulim"/>
              </a:rPr>
              <a:t>시 </a:t>
            </a:r>
            <a:r>
              <a:rPr sz="1200" spc="80" dirty="0">
                <a:latin typeface="LexiGulim"/>
                <a:cs typeface="LexiGulim"/>
              </a:rPr>
              <a:t>험 </a:t>
            </a:r>
            <a:r>
              <a:rPr sz="1200" spc="65" dirty="0">
                <a:latin typeface="LexiGulim"/>
                <a:cs typeface="LexiGulim"/>
              </a:rPr>
              <a:t>분 </a:t>
            </a:r>
            <a:r>
              <a:rPr sz="1200" spc="80" dirty="0">
                <a:latin typeface="LexiGulim"/>
                <a:cs typeface="LexiGulim"/>
              </a:rPr>
              <a:t>석 결 </a:t>
            </a:r>
            <a:r>
              <a:rPr sz="1200" spc="95" dirty="0">
                <a:latin typeface="LexiGulim"/>
                <a:cs typeface="LexiGulim"/>
              </a:rPr>
              <a:t> </a:t>
            </a:r>
            <a:r>
              <a:rPr sz="1200" spc="35" dirty="0">
                <a:latin typeface="LexiGulim"/>
                <a:cs typeface="LexiGulim"/>
              </a:rPr>
              <a:t>과</a:t>
            </a:r>
            <a:r>
              <a:rPr sz="1200" spc="204" dirty="0">
                <a:latin typeface="LexiGulim"/>
                <a:cs typeface="LexiGulim"/>
              </a:rPr>
              <a:t> </a:t>
            </a:r>
            <a:r>
              <a:rPr sz="1200" spc="65" dirty="0">
                <a:latin typeface="LexiGulim"/>
                <a:cs typeface="LexiGulim"/>
              </a:rPr>
              <a:t>는	</a:t>
            </a:r>
            <a:r>
              <a:rPr sz="1200" spc="35" dirty="0">
                <a:latin typeface="LexiGulim"/>
                <a:cs typeface="LexiGulim"/>
              </a:rPr>
              <a:t>다 </a:t>
            </a:r>
            <a:r>
              <a:rPr sz="1200" spc="65" dirty="0">
                <a:latin typeface="LexiGulim"/>
                <a:cs typeface="LexiGulim"/>
              </a:rPr>
              <a:t>음 </a:t>
            </a:r>
            <a:r>
              <a:rPr sz="1200" spc="35" dirty="0">
                <a:latin typeface="LexiGulim"/>
                <a:cs typeface="LexiGulim"/>
              </a:rPr>
              <a:t>과 같 </a:t>
            </a:r>
            <a:r>
              <a:rPr sz="1200" spc="65" dirty="0">
                <a:latin typeface="LexiGulim"/>
                <a:cs typeface="LexiGulim"/>
              </a:rPr>
              <a:t>음</a:t>
            </a:r>
            <a:r>
              <a:rPr sz="1200" spc="300" dirty="0">
                <a:latin typeface="LexiGulim"/>
                <a:cs typeface="LexiGulim"/>
              </a:rPr>
              <a:t> </a:t>
            </a:r>
            <a:r>
              <a:rPr sz="1200" spc="325" dirty="0">
                <a:latin typeface="LexiGulim"/>
                <a:cs typeface="LexiGulim"/>
              </a:rPr>
              <a:t>----------</a:t>
            </a:r>
            <a:endParaRPr sz="1200" dirty="0">
              <a:latin typeface="LexiGulim"/>
              <a:cs typeface="LexiGulim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300" dirty="0">
              <a:latin typeface="LexiGulim"/>
              <a:cs typeface="LexiGulim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LexiGulim"/>
                <a:cs typeface="LexiGulim"/>
              </a:rPr>
              <a:t>&lt;</a:t>
            </a:r>
            <a:r>
              <a:rPr lang="en-US" sz="1200" dirty="0">
                <a:latin typeface="LexiGulim"/>
                <a:cs typeface="LexiGulim"/>
              </a:rPr>
              <a:t>EPU Film Folding</a:t>
            </a:r>
            <a:r>
              <a:rPr lang="ko-KR" altLang="en-US" sz="1200" dirty="0">
                <a:latin typeface="LexiGulim"/>
                <a:cs typeface="LexiGulim"/>
              </a:rPr>
              <a:t>특성 </a:t>
            </a:r>
            <a:r>
              <a:rPr lang="en-US" altLang="ko-KR" sz="1200" dirty="0">
                <a:latin typeface="LexiGulim"/>
                <a:cs typeface="LexiGulim"/>
              </a:rPr>
              <a:t>Test</a:t>
            </a:r>
            <a:r>
              <a:rPr sz="1200" dirty="0">
                <a:latin typeface="LexiGulim"/>
                <a:cs typeface="LexiGulim"/>
              </a:rPr>
              <a:t>＞</a:t>
            </a:r>
            <a:endParaRPr lang="en-US" sz="1200" dirty="0">
              <a:latin typeface="LexiGulim"/>
              <a:cs typeface="LexiGulim"/>
            </a:endParaRPr>
          </a:p>
        </p:txBody>
      </p:sp>
    </p:spTree>
    <p:extLst>
      <p:ext uri="{BB962C8B-B14F-4D97-AF65-F5344CB8AC3E}">
        <p14:creationId xmlns:p14="http://schemas.microsoft.com/office/powerpoint/2010/main" val="2932328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(Folding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특성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32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반복굴곡성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1D08B0-91C7-4536-A732-5F0913CF067E}"/>
              </a:ext>
            </a:extLst>
          </p:cNvPr>
          <p:cNvSpPr/>
          <p:nvPr/>
        </p:nvSpPr>
        <p:spPr>
          <a:xfrm>
            <a:off x="1475656" y="2439422"/>
            <a:ext cx="6082664" cy="113359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D58CC2-96BD-4AAA-B98E-6892AB0C3E2D}"/>
              </a:ext>
            </a:extLst>
          </p:cNvPr>
          <p:cNvSpPr txBox="1"/>
          <p:nvPr/>
        </p:nvSpPr>
        <p:spPr>
          <a:xfrm>
            <a:off x="1475657" y="2490662"/>
            <a:ext cx="6082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>
                <a:latin typeface="+mn-ea"/>
              </a:rPr>
              <a:t>내굴곡장비를</a:t>
            </a:r>
            <a:r>
              <a:rPr lang="ko-KR" altLang="en-US" sz="1200" b="1" dirty="0">
                <a:latin typeface="+mn-ea"/>
              </a:rPr>
              <a:t> 통한 </a:t>
            </a:r>
            <a:r>
              <a:rPr lang="ko-KR" altLang="en-US" sz="1200" b="1" dirty="0" err="1">
                <a:latin typeface="+mn-ea"/>
              </a:rPr>
              <a:t>반복굴곡</a:t>
            </a:r>
            <a:r>
              <a:rPr lang="ko-KR" altLang="en-US" sz="1200" b="1" dirty="0">
                <a:latin typeface="+mn-ea"/>
              </a:rPr>
              <a:t> 이상유무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7E6A8A-262C-4A39-B37B-4048C2A07A8A}"/>
              </a:ext>
            </a:extLst>
          </p:cNvPr>
          <p:cNvSpPr txBox="1"/>
          <p:nvPr/>
        </p:nvSpPr>
        <p:spPr>
          <a:xfrm>
            <a:off x="1530648" y="2776815"/>
            <a:ext cx="5998590" cy="1093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" marR="72390" indent="-6096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dirty="0">
                <a:latin typeface="+mn-ea"/>
              </a:rPr>
              <a:t>- </a:t>
            </a:r>
            <a:r>
              <a:rPr lang="ko-KR" altLang="en-US" sz="1000" dirty="0">
                <a:latin typeface="+mn-ea"/>
              </a:rPr>
              <a:t>평가방법 </a:t>
            </a:r>
            <a:r>
              <a:rPr lang="en-US" altLang="ko-KR" sz="1000" dirty="0">
                <a:latin typeface="+mn-ea"/>
              </a:rPr>
              <a:t>:</a:t>
            </a:r>
            <a:r>
              <a:rPr lang="en-US" altLang="ko-KR" sz="1000" spc="65" dirty="0">
                <a:latin typeface="+mn-ea"/>
                <a:cs typeface="UKIJ CJK"/>
              </a:rPr>
              <a:t> </a:t>
            </a:r>
            <a:r>
              <a:rPr lang="ko-KR" altLang="en-US" sz="10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▪</a:t>
            </a:r>
            <a:r>
              <a:rPr lang="en-US" altLang="ko-KR" sz="10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RPM : 30~90(60 = </a:t>
            </a:r>
            <a:r>
              <a:rPr lang="ko-KR" altLang="en-US" sz="10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초당 </a:t>
            </a:r>
            <a:r>
              <a:rPr lang="en-US" altLang="ko-KR" sz="10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1</a:t>
            </a:r>
            <a:r>
              <a:rPr lang="ko-KR" altLang="en-US" sz="10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회</a:t>
            </a:r>
            <a:r>
              <a:rPr lang="en-US" altLang="ko-KR" sz="10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) / IEC-62715-6-1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60960" marR="72390" indent="-6096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            ▪</a:t>
            </a:r>
            <a:r>
              <a:rPr lang="en-US" altLang="ko-KR" sz="10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5</a:t>
            </a:r>
            <a:r>
              <a:rPr lang="ko-KR" altLang="en-US" sz="10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만회 테스트 후 이상유무 확인</a:t>
            </a:r>
            <a:endParaRPr lang="en-US" altLang="ko-KR" sz="1000" kern="0" spc="-50" dirty="0">
              <a:solidFill>
                <a:srgbClr val="000000"/>
              </a:solidFill>
              <a:effectLst/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60960" marR="72390" indent="-60960" algn="just" fontAlgn="base">
              <a:lnSpc>
                <a:spcPct val="130000"/>
              </a:lnSpc>
            </a:pPr>
            <a:r>
              <a:rPr lang="ko-KR" altLang="en-US" sz="10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            ▪</a:t>
            </a:r>
            <a:r>
              <a:rPr lang="en-US" altLang="ko-KR" sz="10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UTG </a:t>
            </a:r>
            <a:r>
              <a:rPr lang="ko-KR" altLang="en-US" sz="10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기구반출 보안문제로 고객사</a:t>
            </a:r>
            <a:r>
              <a:rPr lang="en-US" altLang="ko-KR" sz="10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sz="10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협력사</a:t>
            </a:r>
            <a:r>
              <a:rPr lang="en-US" altLang="ko-KR" sz="10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ko-KR" altLang="en-US" sz="10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통하여 평가</a:t>
            </a:r>
            <a:endParaRPr lang="ko-KR" altLang="en-US" sz="1000" kern="0" spc="-50" dirty="0">
              <a:solidFill>
                <a:srgbClr val="000000"/>
              </a:solidFill>
              <a:effectLst/>
              <a:latin typeface="바탕" panose="02030600000101010101" pitchFamily="18" charset="-127"/>
              <a:ea typeface="돋움체" panose="020B0609000101010101" pitchFamily="49" charset="-127"/>
            </a:endParaRPr>
          </a:p>
          <a:p>
            <a:pPr marL="60960" marR="72390" indent="-6096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0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sz="1000" dirty="0">
              <a:latin typeface="+mn-ea"/>
            </a:endParaRPr>
          </a:p>
        </p:txBody>
      </p:sp>
      <p:sp>
        <p:nvSpPr>
          <p:cNvPr id="29" name="object 3">
            <a:extLst>
              <a:ext uri="{FF2B5EF4-FFF2-40B4-BE49-F238E27FC236}">
                <a16:creationId xmlns:a16="http://schemas.microsoft.com/office/drawing/2014/main" id="{10C5BD4B-E1B3-450A-B015-6FFACBF75613}"/>
              </a:ext>
            </a:extLst>
          </p:cNvPr>
          <p:cNvSpPr txBox="1"/>
          <p:nvPr/>
        </p:nvSpPr>
        <p:spPr>
          <a:xfrm>
            <a:off x="2267744" y="3717032"/>
            <a:ext cx="454279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2558415" algn="l"/>
              </a:tabLst>
            </a:pPr>
            <a:r>
              <a:rPr sz="1200" spc="325" dirty="0">
                <a:latin typeface="LexiGulim"/>
                <a:cs typeface="LexiGulim"/>
              </a:rPr>
              <a:t>---------- </a:t>
            </a:r>
            <a:r>
              <a:rPr sz="1200" spc="95" dirty="0">
                <a:latin typeface="LexiGulim"/>
                <a:cs typeface="LexiGulim"/>
              </a:rPr>
              <a:t>시 </a:t>
            </a:r>
            <a:r>
              <a:rPr sz="1200" spc="80" dirty="0">
                <a:latin typeface="LexiGulim"/>
                <a:cs typeface="LexiGulim"/>
              </a:rPr>
              <a:t>험 </a:t>
            </a:r>
            <a:r>
              <a:rPr sz="1200" spc="65" dirty="0">
                <a:latin typeface="LexiGulim"/>
                <a:cs typeface="LexiGulim"/>
              </a:rPr>
              <a:t>분 </a:t>
            </a:r>
            <a:r>
              <a:rPr sz="1200" spc="80" dirty="0">
                <a:latin typeface="LexiGulim"/>
                <a:cs typeface="LexiGulim"/>
              </a:rPr>
              <a:t>석 결 </a:t>
            </a:r>
            <a:r>
              <a:rPr sz="1200" spc="95" dirty="0">
                <a:latin typeface="LexiGulim"/>
                <a:cs typeface="LexiGulim"/>
              </a:rPr>
              <a:t> </a:t>
            </a:r>
            <a:r>
              <a:rPr sz="1200" spc="35" dirty="0">
                <a:latin typeface="LexiGulim"/>
                <a:cs typeface="LexiGulim"/>
              </a:rPr>
              <a:t>과</a:t>
            </a:r>
            <a:r>
              <a:rPr sz="1200" spc="204" dirty="0">
                <a:latin typeface="LexiGulim"/>
                <a:cs typeface="LexiGulim"/>
              </a:rPr>
              <a:t> </a:t>
            </a:r>
            <a:r>
              <a:rPr sz="1200" spc="65" dirty="0">
                <a:latin typeface="LexiGulim"/>
                <a:cs typeface="LexiGulim"/>
              </a:rPr>
              <a:t>는	</a:t>
            </a:r>
            <a:r>
              <a:rPr sz="1200" spc="35" dirty="0">
                <a:latin typeface="LexiGulim"/>
                <a:cs typeface="LexiGulim"/>
              </a:rPr>
              <a:t>다 </a:t>
            </a:r>
            <a:r>
              <a:rPr sz="1200" spc="65" dirty="0">
                <a:latin typeface="LexiGulim"/>
                <a:cs typeface="LexiGulim"/>
              </a:rPr>
              <a:t>음 </a:t>
            </a:r>
            <a:r>
              <a:rPr sz="1200" spc="35" dirty="0">
                <a:latin typeface="LexiGulim"/>
                <a:cs typeface="LexiGulim"/>
              </a:rPr>
              <a:t>과 같 </a:t>
            </a:r>
            <a:r>
              <a:rPr sz="1200" spc="65" dirty="0">
                <a:latin typeface="LexiGulim"/>
                <a:cs typeface="LexiGulim"/>
              </a:rPr>
              <a:t>음</a:t>
            </a:r>
            <a:r>
              <a:rPr sz="1200" spc="300" dirty="0">
                <a:latin typeface="LexiGulim"/>
                <a:cs typeface="LexiGulim"/>
              </a:rPr>
              <a:t> </a:t>
            </a:r>
            <a:r>
              <a:rPr sz="1200" spc="325" dirty="0">
                <a:latin typeface="LexiGulim"/>
                <a:cs typeface="LexiGulim"/>
              </a:rPr>
              <a:t>----------</a:t>
            </a:r>
            <a:endParaRPr sz="1200" dirty="0">
              <a:latin typeface="LexiGulim"/>
              <a:cs typeface="LexiGuli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F86BB3-1170-4290-90DA-CE2A2623B87F}"/>
              </a:ext>
            </a:extLst>
          </p:cNvPr>
          <p:cNvSpPr txBox="1"/>
          <p:nvPr/>
        </p:nvSpPr>
        <p:spPr>
          <a:xfrm>
            <a:off x="611560" y="1124744"/>
            <a:ext cx="40046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 err="1"/>
              <a:t>반복굴곡성</a:t>
            </a:r>
            <a:endParaRPr lang="en-US" altLang="ko-KR" sz="1200" dirty="0"/>
          </a:p>
          <a:p>
            <a:r>
              <a:rPr lang="en-US" altLang="ko-KR" sz="1200" dirty="0"/>
              <a:t>    - </a:t>
            </a:r>
            <a:r>
              <a:rPr lang="ko-KR" altLang="en-US" sz="1200" dirty="0"/>
              <a:t>시험규격 </a:t>
            </a:r>
            <a:r>
              <a:rPr lang="en-US" altLang="ko-KR" sz="1200" dirty="0"/>
              <a:t>: IEC-62715-6-1</a:t>
            </a:r>
          </a:p>
          <a:p>
            <a:r>
              <a:rPr lang="en-US" altLang="ko-KR" sz="1200" dirty="0"/>
              <a:t>    - </a:t>
            </a:r>
            <a:r>
              <a:rPr lang="ko-KR" altLang="en-US" sz="1200" dirty="0"/>
              <a:t>측정시료 </a:t>
            </a:r>
            <a:r>
              <a:rPr lang="en-US" altLang="ko-KR" sz="1200" dirty="0"/>
              <a:t>: KAPS EPU Film</a:t>
            </a:r>
          </a:p>
          <a:p>
            <a:r>
              <a:rPr lang="en-US" altLang="ko-KR" sz="1200" dirty="0"/>
              <a:t>    - Test condition : RPM 60(=</a:t>
            </a:r>
            <a:r>
              <a:rPr lang="ko-KR" altLang="en-US" sz="1200" dirty="0"/>
              <a:t>초당 </a:t>
            </a:r>
            <a:r>
              <a:rPr lang="en-US" altLang="ko-KR" sz="1200" dirty="0"/>
              <a:t>1</a:t>
            </a:r>
            <a:r>
              <a:rPr lang="ko-KR" altLang="en-US" sz="1200" dirty="0"/>
              <a:t>회</a:t>
            </a:r>
            <a:r>
              <a:rPr lang="en-US" altLang="ko-KR" sz="1200" dirty="0"/>
              <a:t>), 5</a:t>
            </a:r>
            <a:r>
              <a:rPr lang="ko-KR" altLang="en-US" sz="1200" dirty="0"/>
              <a:t>만회</a:t>
            </a:r>
            <a:r>
              <a:rPr lang="en-US" altLang="ko-KR" sz="1200" dirty="0"/>
              <a:t>, 60</a:t>
            </a:r>
            <a:r>
              <a:rPr lang="ko-KR" altLang="en-US" sz="1200" dirty="0"/>
              <a:t>˚</a:t>
            </a:r>
            <a:r>
              <a:rPr lang="en-US" altLang="ko-KR" sz="1200" dirty="0"/>
              <a:t>C</a:t>
            </a:r>
          </a:p>
          <a:p>
            <a:r>
              <a:rPr lang="en-US" altLang="ko-KR" sz="1200" dirty="0"/>
              <a:t>                           RPM 60(=</a:t>
            </a:r>
            <a:r>
              <a:rPr lang="ko-KR" altLang="en-US" sz="1200" dirty="0"/>
              <a:t>초당 </a:t>
            </a:r>
            <a:r>
              <a:rPr lang="en-US" altLang="ko-KR" sz="1200" dirty="0"/>
              <a:t>1</a:t>
            </a:r>
            <a:r>
              <a:rPr lang="ko-KR" altLang="en-US" sz="1200" dirty="0"/>
              <a:t>회</a:t>
            </a:r>
            <a:r>
              <a:rPr lang="en-US" altLang="ko-KR" sz="1200" dirty="0"/>
              <a:t>), 5</a:t>
            </a:r>
            <a:r>
              <a:rPr lang="ko-KR" altLang="en-US" sz="1200" dirty="0"/>
              <a:t>만회</a:t>
            </a:r>
            <a:r>
              <a:rPr lang="en-US" altLang="ko-KR" sz="1200" dirty="0"/>
              <a:t>, -20</a:t>
            </a:r>
            <a:r>
              <a:rPr lang="ko-KR" altLang="en-US" sz="1200" dirty="0"/>
              <a:t> ˚</a:t>
            </a:r>
            <a:r>
              <a:rPr lang="en-US" altLang="ko-KR" sz="1200" dirty="0"/>
              <a:t>C</a:t>
            </a:r>
            <a:endParaRPr lang="ko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DAB839-2C40-46AA-B935-84BB39763B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4080001"/>
            <a:ext cx="2232248" cy="20957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159A7E8-9D2A-42AC-BB6A-1E76D260867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82"/>
          <a:stretch/>
        </p:blipFill>
        <p:spPr>
          <a:xfrm>
            <a:off x="4506503" y="4077072"/>
            <a:ext cx="2232248" cy="20987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517265-7F46-4733-A8EE-D01169BFE098}"/>
              </a:ext>
            </a:extLst>
          </p:cNvPr>
          <p:cNvSpPr txBox="1"/>
          <p:nvPr/>
        </p:nvSpPr>
        <p:spPr>
          <a:xfrm>
            <a:off x="2396670" y="6387942"/>
            <a:ext cx="40030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ym typeface="Wingdings" panose="05000000000000000000" pitchFamily="2" charset="2"/>
              </a:rPr>
              <a:t> </a:t>
            </a:r>
            <a:r>
              <a:rPr lang="ko-KR" altLang="en-US" sz="12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반복굴곡성테스트</a:t>
            </a:r>
            <a:r>
              <a:rPr lang="ko-KR" alt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 진행 외관 들뜸 및 찢어짐 이상 無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900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점착제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소재개발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점착성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CB8034-23A3-4900-9442-E490D3FA2329}"/>
              </a:ext>
            </a:extLst>
          </p:cNvPr>
          <p:cNvSpPr/>
          <p:nvPr/>
        </p:nvSpPr>
        <p:spPr>
          <a:xfrm>
            <a:off x="827584" y="1700808"/>
            <a:ext cx="7488831" cy="17019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CE7A3C-ED30-4497-8EE5-086DADE21406}"/>
              </a:ext>
            </a:extLst>
          </p:cNvPr>
          <p:cNvSpPr txBox="1"/>
          <p:nvPr/>
        </p:nvSpPr>
        <p:spPr>
          <a:xfrm>
            <a:off x="850032" y="1958122"/>
            <a:ext cx="748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latin typeface="+mn-ea"/>
              </a:rPr>
              <a:t>점착력</a:t>
            </a:r>
            <a:r>
              <a:rPr lang="ko-KR" altLang="en-US" sz="1400" b="1" dirty="0">
                <a:latin typeface="+mn-ea"/>
              </a:rPr>
              <a:t> 테스트 목표 </a:t>
            </a:r>
            <a:r>
              <a:rPr lang="en-US" altLang="ko-KR" sz="1400" b="1" dirty="0">
                <a:latin typeface="+mn-ea"/>
              </a:rPr>
              <a:t>: AF</a:t>
            </a:r>
            <a:r>
              <a:rPr lang="ko-KR" altLang="en-US" sz="1400" b="1" dirty="0">
                <a:latin typeface="+mn-ea"/>
              </a:rPr>
              <a:t>용 점착제 소재개발을 통해 </a:t>
            </a:r>
            <a:r>
              <a:rPr lang="ko-KR" altLang="en-US" sz="1400" b="1" dirty="0" err="1">
                <a:latin typeface="+mn-ea"/>
              </a:rPr>
              <a:t>밀착력</a:t>
            </a:r>
            <a:r>
              <a:rPr lang="ko-KR" altLang="en-US" sz="1400" b="1" dirty="0">
                <a:latin typeface="+mn-ea"/>
              </a:rPr>
              <a:t> 확보 및 </a:t>
            </a:r>
            <a:r>
              <a:rPr lang="en-US" altLang="ko-KR" sz="1400" b="1" dirty="0">
                <a:latin typeface="+mn-ea"/>
              </a:rPr>
              <a:t>Folding</a:t>
            </a:r>
            <a:r>
              <a:rPr lang="ko-KR" altLang="en-US" sz="1400" b="1" dirty="0">
                <a:latin typeface="+mn-ea"/>
              </a:rPr>
              <a:t>특성 확보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02A26B-9937-4029-B226-D12E81B2196F}"/>
              </a:ext>
            </a:extLst>
          </p:cNvPr>
          <p:cNvSpPr txBox="1"/>
          <p:nvPr/>
        </p:nvSpPr>
        <p:spPr>
          <a:xfrm>
            <a:off x="1187624" y="2389916"/>
            <a:ext cx="6768752" cy="888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u="sng" dirty="0">
                <a:solidFill>
                  <a:srgbClr val="FF0000"/>
                </a:solidFill>
                <a:latin typeface="+mn-ea"/>
              </a:rPr>
              <a:t>- Target : 1500gf/inch</a:t>
            </a:r>
            <a:r>
              <a:rPr lang="ko-KR" altLang="en-US" sz="1200" b="1" u="sng" dirty="0">
                <a:solidFill>
                  <a:srgbClr val="FF0000"/>
                </a:solidFill>
                <a:latin typeface="+mn-ea"/>
              </a:rPr>
              <a:t>이상</a:t>
            </a:r>
            <a:endParaRPr lang="en-US" altLang="ko-KR" sz="1200" b="1" u="sng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신규 출시되는 </a:t>
            </a:r>
            <a:r>
              <a:rPr lang="ko-KR" altLang="en-US" sz="1200" dirty="0" err="1">
                <a:latin typeface="+mn-ea"/>
              </a:rPr>
              <a:t>폴더블</a:t>
            </a:r>
            <a:r>
              <a:rPr lang="ko-KR" altLang="en-US" sz="1200" dirty="0">
                <a:latin typeface="+mn-ea"/>
              </a:rPr>
              <a:t> 액정의 </a:t>
            </a:r>
            <a:r>
              <a:rPr lang="en-US" altLang="ko-KR" sz="1200" dirty="0">
                <a:latin typeface="+mn-ea"/>
              </a:rPr>
              <a:t>AF</a:t>
            </a:r>
            <a:r>
              <a:rPr lang="ko-KR" altLang="en-US" sz="1200" dirty="0">
                <a:latin typeface="+mn-ea"/>
              </a:rPr>
              <a:t> 접촉각이 상승함에 따라 요구되는 </a:t>
            </a:r>
            <a:r>
              <a:rPr lang="ko-KR" altLang="en-US" sz="1200" dirty="0" err="1">
                <a:latin typeface="+mn-ea"/>
              </a:rPr>
              <a:t>점착력이</a:t>
            </a:r>
            <a:r>
              <a:rPr lang="ko-KR" altLang="en-US" sz="1200" dirty="0">
                <a:latin typeface="+mn-ea"/>
              </a:rPr>
              <a:t> 상승되고 있음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 err="1">
                <a:latin typeface="+mn-ea"/>
              </a:rPr>
              <a:t>폴드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2</a:t>
            </a:r>
            <a:r>
              <a:rPr lang="ko-KR" altLang="en-US" sz="1200" dirty="0">
                <a:latin typeface="+mn-ea"/>
              </a:rPr>
              <a:t>세대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 err="1">
                <a:latin typeface="+mn-ea"/>
              </a:rPr>
              <a:t>접촉각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110</a:t>
            </a:r>
            <a:r>
              <a:rPr lang="ko-KR" altLang="en-US" sz="1200" dirty="0">
                <a:latin typeface="+mn-ea"/>
              </a:rPr>
              <a:t>도</a:t>
            </a:r>
            <a:r>
              <a:rPr lang="en-US" altLang="ko-KR" sz="1200" dirty="0">
                <a:latin typeface="+mn-ea"/>
              </a:rPr>
              <a:t>) 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200" dirty="0" err="1">
                <a:latin typeface="+mn-ea"/>
              </a:rPr>
              <a:t>폴드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3</a:t>
            </a:r>
            <a:r>
              <a:rPr lang="ko-KR" altLang="en-US" sz="1200" dirty="0">
                <a:latin typeface="+mn-ea"/>
              </a:rPr>
              <a:t>세대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 err="1">
                <a:latin typeface="+mn-ea"/>
              </a:rPr>
              <a:t>접촉각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115</a:t>
            </a:r>
            <a:r>
              <a:rPr lang="ko-KR" altLang="en-US" sz="1200" dirty="0">
                <a:latin typeface="+mn-ea"/>
              </a:rPr>
              <a:t>도</a:t>
            </a:r>
            <a:r>
              <a:rPr lang="en-US" altLang="ko-KR" sz="1200" dirty="0">
                <a:latin typeface="+mn-ea"/>
              </a:rPr>
              <a:t>) </a:t>
            </a:r>
            <a:r>
              <a:rPr lang="ko-KR" altLang="en-US" sz="1200" dirty="0">
                <a:latin typeface="+mn-ea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ED82AF-CABF-44A6-8C21-21E5FBAAD28A}"/>
              </a:ext>
            </a:extLst>
          </p:cNvPr>
          <p:cNvSpPr txBox="1"/>
          <p:nvPr/>
        </p:nvSpPr>
        <p:spPr>
          <a:xfrm>
            <a:off x="395536" y="1066532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3. </a:t>
            </a:r>
            <a:r>
              <a:rPr lang="ko-KR" altLang="en-US" b="1" dirty="0">
                <a:latin typeface="+mn-ea"/>
              </a:rPr>
              <a:t>점착제 </a:t>
            </a:r>
            <a:r>
              <a:rPr lang="ko-KR" altLang="en-US" b="1" dirty="0" err="1">
                <a:latin typeface="+mn-ea"/>
              </a:rPr>
              <a:t>점착력</a:t>
            </a:r>
            <a:r>
              <a:rPr lang="ko-KR" altLang="en-US" b="1" dirty="0">
                <a:latin typeface="+mn-ea"/>
              </a:rPr>
              <a:t> 테스트</a:t>
            </a: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B89D9361-4366-4139-ADFF-8B8F6D8DBEA2}"/>
              </a:ext>
            </a:extLst>
          </p:cNvPr>
          <p:cNvSpPr txBox="1"/>
          <p:nvPr/>
        </p:nvSpPr>
        <p:spPr>
          <a:xfrm>
            <a:off x="838808" y="3918893"/>
            <a:ext cx="7511278" cy="13370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56055">
              <a:lnSpc>
                <a:spcPct val="133300"/>
              </a:lnSpc>
              <a:spcBef>
                <a:spcPts val="100"/>
              </a:spcBef>
            </a:pPr>
            <a:r>
              <a:rPr lang="ko-KR" altLang="en-US" sz="1200" spc="-40" dirty="0">
                <a:latin typeface="UKIJ CJK"/>
                <a:cs typeface="UKIJ CJK"/>
              </a:rPr>
              <a:t>시</a:t>
            </a:r>
            <a:r>
              <a:rPr sz="1200" spc="-40" dirty="0">
                <a:latin typeface="UKIJ CJK"/>
                <a:cs typeface="UKIJ CJK"/>
              </a:rPr>
              <a:t> 행 </a:t>
            </a:r>
            <a:r>
              <a:rPr sz="1200" spc="5" dirty="0">
                <a:latin typeface="UKIJ CJK"/>
                <a:cs typeface="UKIJ CJK"/>
              </a:rPr>
              <a:t>처</a:t>
            </a:r>
            <a:r>
              <a:rPr lang="en-US" sz="1200" spc="5" dirty="0">
                <a:latin typeface="UKIJ CJK"/>
                <a:cs typeface="UKIJ CJK"/>
              </a:rPr>
              <a:t> </a:t>
            </a:r>
            <a:r>
              <a:rPr sz="1200" spc="5" dirty="0">
                <a:latin typeface="UKIJ CJK"/>
                <a:cs typeface="UKIJ CJK"/>
              </a:rPr>
              <a:t>: </a:t>
            </a:r>
            <a:r>
              <a:rPr lang="en-US" sz="1200" spc="-25" dirty="0">
                <a:latin typeface="UKIJ CJK"/>
                <a:cs typeface="UKIJ CJK"/>
              </a:rPr>
              <a:t>KAPS </a:t>
            </a:r>
            <a:r>
              <a:rPr lang="ko-KR" altLang="en-US" sz="1200" spc="-25" dirty="0">
                <a:latin typeface="UKIJ CJK"/>
                <a:cs typeface="UKIJ CJK"/>
              </a:rPr>
              <a:t>연구소</a:t>
            </a:r>
            <a:endParaRPr lang="en-US" sz="1200" spc="-15" dirty="0">
              <a:latin typeface="UKIJ CJK"/>
              <a:cs typeface="UKIJ CJK"/>
            </a:endParaRPr>
          </a:p>
          <a:p>
            <a:pPr marL="12700" marR="1456055">
              <a:lnSpc>
                <a:spcPct val="133300"/>
              </a:lnSpc>
              <a:spcBef>
                <a:spcPts val="100"/>
              </a:spcBef>
            </a:pPr>
            <a:r>
              <a:rPr sz="1200" spc="-10" dirty="0">
                <a:latin typeface="UKIJ CJK"/>
                <a:cs typeface="UKIJ CJK"/>
              </a:rPr>
              <a:t>시</a:t>
            </a:r>
            <a:r>
              <a:rPr lang="ko-KR" altLang="en-US" sz="1200" spc="-10" dirty="0">
                <a:latin typeface="UKIJ CJK"/>
                <a:cs typeface="UKIJ CJK"/>
              </a:rPr>
              <a:t>편</a:t>
            </a:r>
            <a:r>
              <a:rPr lang="en-US" sz="1200" spc="-10" dirty="0">
                <a:latin typeface="UKIJ CJK"/>
                <a:cs typeface="UKIJ CJK"/>
              </a:rPr>
              <a:t> </a:t>
            </a:r>
            <a:r>
              <a:rPr lang="en-US" altLang="ko-KR" sz="1200" spc="-10" dirty="0">
                <a:latin typeface="UKIJ CJK"/>
                <a:cs typeface="UKIJ CJK"/>
              </a:rPr>
              <a:t>:</a:t>
            </a:r>
            <a:r>
              <a:rPr lang="ko-KR" altLang="en-US" sz="1200" spc="-10" dirty="0">
                <a:latin typeface="UKIJ CJK"/>
                <a:cs typeface="UKIJ CJK"/>
              </a:rPr>
              <a:t> </a:t>
            </a:r>
            <a:r>
              <a:rPr lang="ko-KR" altLang="en-US" sz="1200" spc="-10" dirty="0" err="1">
                <a:latin typeface="UKIJ CJK"/>
                <a:cs typeface="UKIJ CJK"/>
              </a:rPr>
              <a:t>무기재</a:t>
            </a:r>
            <a:r>
              <a:rPr lang="ko-KR" altLang="en-US" sz="1200" spc="-10" dirty="0">
                <a:latin typeface="UKIJ CJK"/>
                <a:cs typeface="UKIJ CJK"/>
              </a:rPr>
              <a:t> </a:t>
            </a:r>
            <a:r>
              <a:rPr lang="en-US" altLang="ko-KR" sz="1200" spc="-10" dirty="0">
                <a:latin typeface="UKIJ CJK"/>
                <a:cs typeface="UKIJ CJK"/>
              </a:rPr>
              <a:t>EPU Film</a:t>
            </a:r>
            <a:endParaRPr lang="ko-KR" altLang="en-US" sz="1200" spc="-10" dirty="0">
              <a:latin typeface="UKIJ CJK"/>
              <a:cs typeface="UKIJ CJK"/>
            </a:endParaRPr>
          </a:p>
          <a:p>
            <a:pPr marL="12700" marR="1456055" algn="ctr">
              <a:lnSpc>
                <a:spcPct val="133300"/>
              </a:lnSpc>
              <a:spcBef>
                <a:spcPts val="100"/>
              </a:spcBef>
            </a:pPr>
            <a:r>
              <a:rPr lang="ko-KR" altLang="en-US" sz="1700" spc="-50" dirty="0">
                <a:latin typeface="UKIJ CJK"/>
                <a:cs typeface="UKIJ CJK"/>
              </a:rPr>
              <a:t>                           </a:t>
            </a:r>
            <a:endParaRPr lang="en-US" altLang="ko-KR" sz="1700" spc="-50" dirty="0">
              <a:latin typeface="UKIJ CJK"/>
              <a:cs typeface="UKIJ CJK"/>
            </a:endParaRPr>
          </a:p>
          <a:p>
            <a:pPr marL="12700" marR="1456055" algn="ctr">
              <a:lnSpc>
                <a:spcPct val="133300"/>
              </a:lnSpc>
              <a:spcBef>
                <a:spcPts val="100"/>
              </a:spcBef>
            </a:pPr>
            <a:r>
              <a:rPr lang="en-US" altLang="ko-KR" sz="1700" spc="-50" dirty="0">
                <a:latin typeface="UKIJ CJK"/>
                <a:cs typeface="UKIJ CJK"/>
              </a:rPr>
              <a:t>                          </a:t>
            </a:r>
            <a:r>
              <a:rPr lang="ko-KR" altLang="en-US" sz="1700" spc="-50" dirty="0">
                <a:latin typeface="UKIJ CJK"/>
                <a:cs typeface="UKIJ CJK"/>
              </a:rPr>
              <a:t>       </a:t>
            </a:r>
            <a:r>
              <a:rPr lang="ko-KR" altLang="en-US" sz="2400" u="sng" spc="-50" dirty="0">
                <a:latin typeface="UKIJ CJK"/>
                <a:cs typeface="UKIJ CJK"/>
              </a:rPr>
              <a:t>시 </a:t>
            </a:r>
            <a:r>
              <a:rPr lang="ko-KR" altLang="en-US" sz="2400" u="sng" spc="-50" dirty="0" err="1">
                <a:latin typeface="UKIJ CJK"/>
                <a:cs typeface="UKIJ CJK"/>
              </a:rPr>
              <a:t>험</a:t>
            </a:r>
            <a:r>
              <a:rPr lang="ko-KR" altLang="en-US" sz="2400" u="sng" spc="-50" dirty="0">
                <a:latin typeface="UKIJ CJK"/>
                <a:cs typeface="UKIJ CJK"/>
              </a:rPr>
              <a:t> 결</a:t>
            </a:r>
            <a:r>
              <a:rPr lang="ko-KR" altLang="en-US" sz="2400" u="sng" spc="10" dirty="0">
                <a:latin typeface="UKIJ CJK"/>
                <a:cs typeface="UKIJ CJK"/>
              </a:rPr>
              <a:t> </a:t>
            </a:r>
            <a:r>
              <a:rPr lang="ko-KR" altLang="en-US" sz="2400" u="sng" spc="-50" dirty="0">
                <a:latin typeface="UKIJ CJK"/>
                <a:cs typeface="UKIJ CJK"/>
              </a:rPr>
              <a:t>과</a:t>
            </a:r>
            <a:endParaRPr lang="ko-KR" altLang="en-US" sz="1700" u="sng" dirty="0">
              <a:latin typeface="UKIJ CJK"/>
              <a:cs typeface="UKIJ CJK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A34492F1-E196-45CE-AAAC-24CBA4F16034}"/>
              </a:ext>
            </a:extLst>
          </p:cNvPr>
          <p:cNvSpPr txBox="1"/>
          <p:nvPr/>
        </p:nvSpPr>
        <p:spPr>
          <a:xfrm>
            <a:off x="2323052" y="5713551"/>
            <a:ext cx="4542790" cy="595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2558415" algn="l"/>
              </a:tabLst>
            </a:pPr>
            <a:r>
              <a:rPr sz="1200" spc="325" dirty="0">
                <a:latin typeface="LexiGulim"/>
                <a:cs typeface="LexiGulim"/>
              </a:rPr>
              <a:t>---------- </a:t>
            </a:r>
            <a:r>
              <a:rPr sz="1200" spc="95" dirty="0">
                <a:latin typeface="LexiGulim"/>
                <a:cs typeface="LexiGulim"/>
              </a:rPr>
              <a:t>시 </a:t>
            </a:r>
            <a:r>
              <a:rPr sz="1200" spc="80" dirty="0">
                <a:latin typeface="LexiGulim"/>
                <a:cs typeface="LexiGulim"/>
              </a:rPr>
              <a:t>험 </a:t>
            </a:r>
            <a:r>
              <a:rPr sz="1200" spc="65" dirty="0">
                <a:latin typeface="LexiGulim"/>
                <a:cs typeface="LexiGulim"/>
              </a:rPr>
              <a:t>분 </a:t>
            </a:r>
            <a:r>
              <a:rPr sz="1200" spc="80" dirty="0">
                <a:latin typeface="LexiGulim"/>
                <a:cs typeface="LexiGulim"/>
              </a:rPr>
              <a:t>석 결 </a:t>
            </a:r>
            <a:r>
              <a:rPr sz="1200" spc="95" dirty="0">
                <a:latin typeface="LexiGulim"/>
                <a:cs typeface="LexiGulim"/>
              </a:rPr>
              <a:t> </a:t>
            </a:r>
            <a:r>
              <a:rPr sz="1200" spc="35" dirty="0">
                <a:latin typeface="LexiGulim"/>
                <a:cs typeface="LexiGulim"/>
              </a:rPr>
              <a:t>과</a:t>
            </a:r>
            <a:r>
              <a:rPr sz="1200" spc="204" dirty="0">
                <a:latin typeface="LexiGulim"/>
                <a:cs typeface="LexiGulim"/>
              </a:rPr>
              <a:t> </a:t>
            </a:r>
            <a:r>
              <a:rPr sz="1200" spc="65" dirty="0">
                <a:latin typeface="LexiGulim"/>
                <a:cs typeface="LexiGulim"/>
              </a:rPr>
              <a:t>는	</a:t>
            </a:r>
            <a:r>
              <a:rPr sz="1200" spc="35" dirty="0">
                <a:latin typeface="LexiGulim"/>
                <a:cs typeface="LexiGulim"/>
              </a:rPr>
              <a:t>다 </a:t>
            </a:r>
            <a:r>
              <a:rPr sz="1200" spc="65" dirty="0">
                <a:latin typeface="LexiGulim"/>
                <a:cs typeface="LexiGulim"/>
              </a:rPr>
              <a:t>음 </a:t>
            </a:r>
            <a:r>
              <a:rPr sz="1200" spc="35" dirty="0">
                <a:latin typeface="LexiGulim"/>
                <a:cs typeface="LexiGulim"/>
              </a:rPr>
              <a:t>과 같 </a:t>
            </a:r>
            <a:r>
              <a:rPr sz="1200" spc="65" dirty="0">
                <a:latin typeface="LexiGulim"/>
                <a:cs typeface="LexiGulim"/>
              </a:rPr>
              <a:t>음</a:t>
            </a:r>
            <a:r>
              <a:rPr sz="1200" spc="300" dirty="0">
                <a:latin typeface="LexiGulim"/>
                <a:cs typeface="LexiGulim"/>
              </a:rPr>
              <a:t> </a:t>
            </a:r>
            <a:r>
              <a:rPr sz="1200" spc="325" dirty="0">
                <a:latin typeface="LexiGulim"/>
                <a:cs typeface="LexiGulim"/>
              </a:rPr>
              <a:t>----------</a:t>
            </a:r>
            <a:endParaRPr sz="1200" dirty="0">
              <a:latin typeface="LexiGulim"/>
              <a:cs typeface="LexiGulim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300" dirty="0">
              <a:latin typeface="LexiGulim"/>
              <a:cs typeface="LexiGulim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LexiGulim"/>
                <a:cs typeface="LexiGulim"/>
              </a:rPr>
              <a:t>&lt;</a:t>
            </a:r>
            <a:r>
              <a:rPr lang="en-US" sz="1200" dirty="0">
                <a:latin typeface="LexiGulim"/>
                <a:cs typeface="LexiGulim"/>
              </a:rPr>
              <a:t>EPU Film </a:t>
            </a:r>
            <a:r>
              <a:rPr lang="ko-KR" altLang="en-US" sz="1200" dirty="0" err="1">
                <a:latin typeface="LexiGulim"/>
                <a:cs typeface="LexiGulim"/>
              </a:rPr>
              <a:t>점착력</a:t>
            </a:r>
            <a:r>
              <a:rPr lang="ko-KR" altLang="en-US" sz="1200" dirty="0">
                <a:latin typeface="LexiGulim"/>
                <a:cs typeface="LexiGulim"/>
              </a:rPr>
              <a:t> </a:t>
            </a:r>
            <a:r>
              <a:rPr lang="en-US" altLang="ko-KR" sz="1200" dirty="0">
                <a:latin typeface="LexiGulim"/>
                <a:cs typeface="LexiGulim"/>
              </a:rPr>
              <a:t>Test</a:t>
            </a:r>
            <a:r>
              <a:rPr sz="1200" dirty="0">
                <a:latin typeface="LexiGulim"/>
                <a:cs typeface="LexiGulim"/>
              </a:rPr>
              <a:t>＞</a:t>
            </a:r>
            <a:endParaRPr lang="en-US" sz="1200" dirty="0">
              <a:latin typeface="LexiGulim"/>
              <a:cs typeface="LexiGulim"/>
            </a:endParaRPr>
          </a:p>
        </p:txBody>
      </p:sp>
    </p:spTree>
    <p:extLst>
      <p:ext uri="{BB962C8B-B14F-4D97-AF65-F5344CB8AC3E}">
        <p14:creationId xmlns:p14="http://schemas.microsoft.com/office/powerpoint/2010/main" val="141947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점착 소재개발 및 특성평가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59A502-2946-4739-8615-E81009C21F6B}"/>
              </a:ext>
            </a:extLst>
          </p:cNvPr>
          <p:cNvSpPr txBox="1"/>
          <p:nvPr/>
        </p:nvSpPr>
        <p:spPr>
          <a:xfrm>
            <a:off x="432144" y="953699"/>
            <a:ext cx="9332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+mn-ea"/>
              </a:rPr>
              <a:t>1. </a:t>
            </a:r>
            <a:r>
              <a:rPr lang="ko-KR" altLang="en-US" sz="1050" b="1" dirty="0">
                <a:latin typeface="+mn-ea"/>
              </a:rPr>
              <a:t>측정 결과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E27CB05D-35E7-49FF-ADBB-07D9459A54CF}"/>
              </a:ext>
            </a:extLst>
          </p:cNvPr>
          <p:cNvGraphicFramePr>
            <a:graphicFrameLocks noGrp="1"/>
          </p:cNvGraphicFramePr>
          <p:nvPr/>
        </p:nvGraphicFramePr>
        <p:xfrm>
          <a:off x="638175" y="1207615"/>
          <a:ext cx="7839075" cy="50127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7815">
                  <a:extLst>
                    <a:ext uri="{9D8B030D-6E8A-4147-A177-3AD203B41FA5}">
                      <a16:colId xmlns:a16="http://schemas.microsoft.com/office/drawing/2014/main" val="3818321484"/>
                    </a:ext>
                  </a:extLst>
                </a:gridCol>
                <a:gridCol w="1567815">
                  <a:extLst>
                    <a:ext uri="{9D8B030D-6E8A-4147-A177-3AD203B41FA5}">
                      <a16:colId xmlns:a16="http://schemas.microsoft.com/office/drawing/2014/main" val="3938463957"/>
                    </a:ext>
                  </a:extLst>
                </a:gridCol>
                <a:gridCol w="1567815">
                  <a:extLst>
                    <a:ext uri="{9D8B030D-6E8A-4147-A177-3AD203B41FA5}">
                      <a16:colId xmlns:a16="http://schemas.microsoft.com/office/drawing/2014/main" val="816043691"/>
                    </a:ext>
                  </a:extLst>
                </a:gridCol>
                <a:gridCol w="1567815">
                  <a:extLst>
                    <a:ext uri="{9D8B030D-6E8A-4147-A177-3AD203B41FA5}">
                      <a16:colId xmlns:a16="http://schemas.microsoft.com/office/drawing/2014/main" val="3071621781"/>
                    </a:ext>
                  </a:extLst>
                </a:gridCol>
                <a:gridCol w="1567815">
                  <a:extLst>
                    <a:ext uri="{9D8B030D-6E8A-4147-A177-3AD203B41FA5}">
                      <a16:colId xmlns:a16="http://schemas.microsoft.com/office/drawing/2014/main" val="4230949396"/>
                    </a:ext>
                  </a:extLst>
                </a:gridCol>
              </a:tblGrid>
              <a:tr h="45570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레진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광량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광도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점착력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007070"/>
                  </a:ext>
                </a:extLst>
              </a:tr>
              <a:tr h="45570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당사 광량 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NUG-100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50/1000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733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650gf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0671647"/>
                  </a:ext>
                </a:extLst>
              </a:tr>
              <a:tr h="4557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NUG-100-1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50/1000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733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630gf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5826834"/>
                  </a:ext>
                </a:extLst>
              </a:tr>
              <a:tr h="4557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NUG-100-3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50/1000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733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500gf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288602"/>
                  </a:ext>
                </a:extLst>
              </a:tr>
              <a:tr h="455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광도 조절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NUG-100-1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NUG-100-3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50/1000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468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점착력</a:t>
                      </a:r>
                      <a:r>
                        <a:rPr lang="ko-KR" altLang="en-US" sz="1000" dirty="0"/>
                        <a:t> 감소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499400"/>
                  </a:ext>
                </a:extLst>
              </a:tr>
              <a:tr h="45570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차 광량 조절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NUG-100-1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NUG-100-3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30/1000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733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점착력</a:t>
                      </a:r>
                      <a:r>
                        <a:rPr lang="ko-KR" altLang="en-US" sz="1000" dirty="0"/>
                        <a:t> 감소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5875595"/>
                  </a:ext>
                </a:extLst>
              </a:tr>
              <a:tr h="4557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NUG-100-1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NUG-100-3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80/1000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733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점착력</a:t>
                      </a:r>
                      <a:r>
                        <a:rPr lang="ko-KR" altLang="en-US" sz="1000" dirty="0"/>
                        <a:t> 감소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2292238"/>
                  </a:ext>
                </a:extLst>
              </a:tr>
              <a:tr h="455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UV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조사 방향 변경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NUG-100-1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NUG-100-3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50/1000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733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점착력</a:t>
                      </a:r>
                      <a:r>
                        <a:rPr lang="ko-KR" altLang="en-US" sz="1000" dirty="0"/>
                        <a:t> 동일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013433"/>
                  </a:ext>
                </a:extLst>
              </a:tr>
              <a:tr h="45570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30min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 err="1"/>
                        <a:t>에이징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NUG-100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50/1000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733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700gf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9266308"/>
                  </a:ext>
                </a:extLst>
              </a:tr>
              <a:tr h="4557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NUG-100-1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50/1000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733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1100gf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3540296"/>
                  </a:ext>
                </a:extLst>
              </a:tr>
              <a:tr h="4557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NUG-100-3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50/1000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733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700gf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51410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8EEB5EF-CD9E-44B4-9DA7-F968C46D1F60}"/>
              </a:ext>
            </a:extLst>
          </p:cNvPr>
          <p:cNvSpPr txBox="1"/>
          <p:nvPr/>
        </p:nvSpPr>
        <p:spPr>
          <a:xfrm>
            <a:off x="638175" y="6351131"/>
            <a:ext cx="70519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 </a:t>
            </a:r>
            <a:r>
              <a:rPr lang="en-US" altLang="ko-KR" sz="1000" dirty="0">
                <a:latin typeface="+mn-ea"/>
              </a:rPr>
              <a:t>Aging </a:t>
            </a:r>
            <a:r>
              <a:rPr lang="ko-KR" altLang="ko-KR" sz="1000" dirty="0">
                <a:latin typeface="+mn-ea"/>
              </a:rPr>
              <a:t>한 결과 값이 더 높게 측정 되나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액정보호필름의 </a:t>
            </a:r>
            <a:r>
              <a:rPr lang="en-US" altLang="ko-KR" sz="1000" dirty="0">
                <a:latin typeface="+mn-ea"/>
              </a:rPr>
              <a:t>Concept</a:t>
            </a:r>
            <a:r>
              <a:rPr lang="ko-KR" altLang="ko-KR" sz="1000" dirty="0">
                <a:latin typeface="+mn-ea"/>
              </a:rPr>
              <a:t>상</a:t>
            </a:r>
            <a:r>
              <a:rPr lang="en-US" altLang="ko-KR" sz="1000" dirty="0">
                <a:latin typeface="+mn-ea"/>
              </a:rPr>
              <a:t> Aging </a:t>
            </a:r>
            <a:r>
              <a:rPr lang="ko-KR" altLang="ko-KR" sz="1000" dirty="0">
                <a:latin typeface="+mn-ea"/>
              </a:rPr>
              <a:t>후의 부착력은 의미가 없을 것으로 보여</a:t>
            </a:r>
            <a:r>
              <a:rPr lang="ko-KR" altLang="en-US" sz="1000" dirty="0">
                <a:latin typeface="+mn-ea"/>
              </a:rPr>
              <a:t>짐</a:t>
            </a:r>
            <a:r>
              <a:rPr lang="en-US" altLang="ko-KR" sz="1000" dirty="0">
                <a:latin typeface="+mn-ea"/>
              </a:rPr>
              <a:t>.</a:t>
            </a:r>
            <a:endParaRPr lang="ko-KR" altLang="en-US" sz="1000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94BB99-195D-4250-9FBA-E19D840F87EA}"/>
              </a:ext>
            </a:extLst>
          </p:cNvPr>
          <p:cNvSpPr txBox="1"/>
          <p:nvPr/>
        </p:nvSpPr>
        <p:spPr>
          <a:xfrm>
            <a:off x="6572250" y="953699"/>
            <a:ext cx="20088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latin typeface="+mn-ea"/>
              </a:rPr>
              <a:t>점착력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: 3</a:t>
            </a:r>
            <a:r>
              <a:rPr lang="ko-KR" altLang="en-US" sz="1000" dirty="0">
                <a:latin typeface="+mn-ea"/>
              </a:rPr>
              <a:t>회 측정 후 평균값</a:t>
            </a:r>
          </a:p>
        </p:txBody>
      </p:sp>
    </p:spTree>
    <p:extLst>
      <p:ext uri="{BB962C8B-B14F-4D97-AF65-F5344CB8AC3E}">
        <p14:creationId xmlns:p14="http://schemas.microsoft.com/office/powerpoint/2010/main" val="819712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점착 소재개발 및 특성평가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B403BD-7978-442C-A2CE-ADEE091CC6DC}"/>
              </a:ext>
            </a:extLst>
          </p:cNvPr>
          <p:cNvSpPr txBox="1"/>
          <p:nvPr/>
        </p:nvSpPr>
        <p:spPr>
          <a:xfrm>
            <a:off x="441669" y="972574"/>
            <a:ext cx="9236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1. </a:t>
            </a:r>
            <a:r>
              <a:rPr lang="ko-KR" altLang="en-US" sz="1100" b="1" dirty="0"/>
              <a:t>측정 결과</a:t>
            </a:r>
            <a:endParaRPr lang="ko-KR" altLang="en-US" b="1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E658D04-50AD-42A2-9704-D403DE719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391832"/>
              </p:ext>
            </p:extLst>
          </p:nvPr>
        </p:nvGraphicFramePr>
        <p:xfrm>
          <a:off x="666750" y="1234183"/>
          <a:ext cx="7825496" cy="35702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6374">
                  <a:extLst>
                    <a:ext uri="{9D8B030D-6E8A-4147-A177-3AD203B41FA5}">
                      <a16:colId xmlns:a16="http://schemas.microsoft.com/office/drawing/2014/main" val="3911621918"/>
                    </a:ext>
                  </a:extLst>
                </a:gridCol>
                <a:gridCol w="4108416">
                  <a:extLst>
                    <a:ext uri="{9D8B030D-6E8A-4147-A177-3AD203B41FA5}">
                      <a16:colId xmlns:a16="http://schemas.microsoft.com/office/drawing/2014/main" val="4263855648"/>
                    </a:ext>
                  </a:extLst>
                </a:gridCol>
                <a:gridCol w="1760706">
                  <a:extLst>
                    <a:ext uri="{9D8B030D-6E8A-4147-A177-3AD203B41FA5}">
                      <a16:colId xmlns:a16="http://schemas.microsoft.com/office/drawing/2014/main" val="2563484532"/>
                    </a:ext>
                  </a:extLst>
                </a:gridCol>
              </a:tblGrid>
              <a:tr h="421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#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사진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점착력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1333424"/>
                  </a:ext>
                </a:extLst>
              </a:tr>
              <a:tr h="449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차 광량 </a:t>
                      </a:r>
                      <a:r>
                        <a:rPr lang="en-US" altLang="ko-KR" sz="1000" dirty="0"/>
                        <a:t>: 50mJ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차 광량 </a:t>
                      </a:r>
                      <a:r>
                        <a:rPr lang="en-US" altLang="ko-KR" sz="1000" dirty="0"/>
                        <a:t>: 1000mJ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305.75gf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709903"/>
                  </a:ext>
                </a:extLst>
              </a:tr>
              <a:tr h="449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차 광량 </a:t>
                      </a:r>
                      <a:r>
                        <a:rPr lang="en-US" altLang="ko-KR" sz="1000" dirty="0"/>
                        <a:t>: 50mJ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차 광량 </a:t>
                      </a:r>
                      <a:r>
                        <a:rPr lang="en-US" altLang="ko-KR" sz="1000" dirty="0"/>
                        <a:t>: 1500mJ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FF0000"/>
                          </a:solidFill>
                        </a:rPr>
                        <a:t>564.29gf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786004"/>
                  </a:ext>
                </a:extLst>
              </a:tr>
              <a:tr h="449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차 광량 </a:t>
                      </a:r>
                      <a:r>
                        <a:rPr lang="en-US" altLang="ko-KR" sz="1000" dirty="0"/>
                        <a:t>: 15mJ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차 광량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dirty="0"/>
                        <a:t>: 500mJ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249.53gf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440376"/>
                  </a:ext>
                </a:extLst>
              </a:tr>
              <a:tr h="449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차 광량 </a:t>
                      </a:r>
                      <a:r>
                        <a:rPr lang="en-US" altLang="ko-KR" sz="1000" dirty="0"/>
                        <a:t>: 15mJ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차 광량 </a:t>
                      </a:r>
                      <a:r>
                        <a:rPr lang="en-US" altLang="ko-KR" sz="1000" dirty="0"/>
                        <a:t>: 1000mJ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211.09gf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6909376"/>
                  </a:ext>
                </a:extLst>
              </a:tr>
              <a:tr h="449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차 광량 </a:t>
                      </a:r>
                      <a:r>
                        <a:rPr lang="en-US" altLang="ko-KR" sz="1000" dirty="0"/>
                        <a:t>: x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차 광량 </a:t>
                      </a:r>
                      <a:r>
                        <a:rPr lang="en-US" altLang="ko-KR" sz="1000" dirty="0"/>
                        <a:t>: 300mJ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202.08gf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6698170"/>
                  </a:ext>
                </a:extLst>
              </a:tr>
              <a:tr h="449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차 광량 </a:t>
                      </a:r>
                      <a:r>
                        <a:rPr lang="en-US" altLang="ko-KR" sz="1000" dirty="0"/>
                        <a:t>: x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차 광량 </a:t>
                      </a:r>
                      <a:r>
                        <a:rPr lang="en-US" altLang="ko-KR" sz="1000" dirty="0"/>
                        <a:t>: 500mJ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FF0000"/>
                          </a:solidFill>
                        </a:rPr>
                        <a:t>1552.1gf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8415879"/>
                  </a:ext>
                </a:extLst>
              </a:tr>
              <a:tr h="449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차 광량 </a:t>
                      </a:r>
                      <a:r>
                        <a:rPr lang="en-US" altLang="ko-KR" sz="1000" dirty="0"/>
                        <a:t>: x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차 광량 </a:t>
                      </a:r>
                      <a:r>
                        <a:rPr lang="en-US" altLang="ko-KR" sz="1000" dirty="0"/>
                        <a:t>: 1000mJ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1181.5gf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8774082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41261019-864F-4F76-9097-3126FC8DE3F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2441" y="1669219"/>
            <a:ext cx="4069255" cy="42016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BD2F971-3029-4436-9873-438BE471CE6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2441" y="2119867"/>
            <a:ext cx="4069255" cy="42635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A9C5F35-8856-4777-983E-18775645E40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2441" y="2564904"/>
            <a:ext cx="4069255" cy="41416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51613E5-C09D-44DC-A0B2-4A1D154CC09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2441" y="3009549"/>
            <a:ext cx="4069256" cy="41348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9C1FE77-F5D5-4981-8D36-421D69E72F1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6345" y="3449863"/>
            <a:ext cx="4081448" cy="44220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6272F6C-2C5D-4FEE-8CE9-0B1B6F0A293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2441" y="3906701"/>
            <a:ext cx="4069255" cy="43177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8249CB3-AE6B-40CF-8803-AEA2B844EBD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2441" y="4365303"/>
            <a:ext cx="4069255" cy="40269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5D5E756-1FC3-4932-9813-2B4DCE26C94F}"/>
              </a:ext>
            </a:extLst>
          </p:cNvPr>
          <p:cNvSpPr txBox="1"/>
          <p:nvPr/>
        </p:nvSpPr>
        <p:spPr>
          <a:xfrm>
            <a:off x="441669" y="5016692"/>
            <a:ext cx="8155948" cy="107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100" dirty="0">
                <a:latin typeface="+mn-ea"/>
              </a:rPr>
              <a:t>NUG-300 </a:t>
            </a:r>
            <a:r>
              <a:rPr lang="ko-KR" altLang="en-US" sz="1100" dirty="0">
                <a:latin typeface="+mn-ea"/>
              </a:rPr>
              <a:t>개선 점착제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점착력</a:t>
            </a:r>
            <a:r>
              <a:rPr lang="ko-KR" altLang="en-US" sz="1100" dirty="0">
                <a:latin typeface="+mn-ea"/>
              </a:rPr>
              <a:t> 공정조건별 </a:t>
            </a:r>
            <a:r>
              <a:rPr lang="en-US" altLang="ko-KR" sz="1100" dirty="0">
                <a:latin typeface="+mn-ea"/>
              </a:rPr>
              <a:t>Test </a:t>
            </a:r>
            <a:r>
              <a:rPr lang="ko-KR" altLang="en-US" sz="1100" dirty="0">
                <a:latin typeface="+mn-ea"/>
              </a:rPr>
              <a:t>결과 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   - </a:t>
            </a:r>
            <a:r>
              <a:rPr lang="ko-KR" altLang="en-US" sz="1100" dirty="0">
                <a:latin typeface="+mn-ea"/>
              </a:rPr>
              <a:t>당사의 기존 </a:t>
            </a:r>
            <a:r>
              <a:rPr lang="en-US" altLang="ko-KR" sz="1100" dirty="0">
                <a:latin typeface="+mn-ea"/>
              </a:rPr>
              <a:t>Lab</a:t>
            </a:r>
            <a:r>
              <a:rPr lang="ko-KR" altLang="en-US" sz="1100" dirty="0">
                <a:latin typeface="+mn-ea"/>
              </a:rPr>
              <a:t>공정</a:t>
            </a:r>
            <a:r>
              <a:rPr lang="en-US" altLang="ko-KR" sz="1100" dirty="0">
                <a:latin typeface="+mn-ea"/>
              </a:rPr>
              <a:t>(50/1500mJ)</a:t>
            </a:r>
            <a:r>
              <a:rPr lang="ko-KR" altLang="en-US" sz="1100" dirty="0">
                <a:latin typeface="+mn-ea"/>
              </a:rPr>
              <a:t>에서의 </a:t>
            </a:r>
            <a:r>
              <a:rPr lang="ko-KR" altLang="en-US" sz="1100" dirty="0" err="1">
                <a:latin typeface="+mn-ea"/>
              </a:rPr>
              <a:t>점착력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564.29gf </a:t>
            </a:r>
            <a:r>
              <a:rPr lang="ko-KR" altLang="en-US" sz="1100" dirty="0">
                <a:latin typeface="+mn-ea"/>
              </a:rPr>
              <a:t>수준</a:t>
            </a:r>
            <a:r>
              <a:rPr lang="en-US" altLang="ko-KR" sz="11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   - </a:t>
            </a:r>
            <a:r>
              <a:rPr lang="ko-KR" altLang="en-US" sz="1100" dirty="0">
                <a:latin typeface="+mn-ea"/>
              </a:rPr>
              <a:t>최소 </a:t>
            </a:r>
            <a:r>
              <a:rPr lang="en-US" altLang="ko-KR" sz="1100" dirty="0">
                <a:latin typeface="+mn-ea"/>
              </a:rPr>
              <a:t>1</a:t>
            </a:r>
            <a:r>
              <a:rPr lang="ko-KR" altLang="en-US" sz="1100" dirty="0">
                <a:latin typeface="+mn-ea"/>
              </a:rPr>
              <a:t>차 광량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경화 시작점</a:t>
            </a:r>
            <a:r>
              <a:rPr lang="en-US" altLang="ko-KR" sz="1100" dirty="0">
                <a:latin typeface="+mn-ea"/>
              </a:rPr>
              <a:t>) 15mJ Test </a:t>
            </a:r>
            <a:r>
              <a:rPr lang="ko-KR" altLang="en-US" sz="1100" dirty="0">
                <a:latin typeface="+mn-ea"/>
              </a:rPr>
              <a:t>결과 </a:t>
            </a:r>
            <a:r>
              <a:rPr lang="ko-KR" altLang="en-US" sz="1100" dirty="0" err="1">
                <a:latin typeface="+mn-ea"/>
              </a:rPr>
              <a:t>점착력</a:t>
            </a:r>
            <a:r>
              <a:rPr lang="ko-KR" altLang="en-US" sz="1100" dirty="0">
                <a:latin typeface="+mn-ea"/>
              </a:rPr>
              <a:t> 떨어짐을 보임</a:t>
            </a:r>
            <a:r>
              <a:rPr lang="en-US" altLang="ko-KR" sz="11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   - 1</a:t>
            </a:r>
            <a:r>
              <a:rPr lang="ko-KR" altLang="en-US" sz="1100" dirty="0">
                <a:latin typeface="+mn-ea"/>
              </a:rPr>
              <a:t>차 광량을 주지 않고 </a:t>
            </a:r>
            <a:r>
              <a:rPr lang="en-US" altLang="ko-KR" sz="1100" dirty="0">
                <a:latin typeface="+mn-ea"/>
              </a:rPr>
              <a:t>2</a:t>
            </a:r>
            <a:r>
              <a:rPr lang="ko-KR" altLang="en-US" sz="1100" dirty="0">
                <a:latin typeface="+mn-ea"/>
              </a:rPr>
              <a:t>차 광량을 </a:t>
            </a:r>
            <a:r>
              <a:rPr lang="ko-KR" altLang="en-US" sz="1100" dirty="0" err="1">
                <a:latin typeface="+mn-ea"/>
              </a:rPr>
              <a:t>주었을때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500mJ</a:t>
            </a:r>
            <a:r>
              <a:rPr lang="ko-KR" altLang="en-US" sz="1100" dirty="0">
                <a:latin typeface="+mn-ea"/>
              </a:rPr>
              <a:t>에서 가장 </a:t>
            </a:r>
            <a:r>
              <a:rPr lang="ko-KR" altLang="en-US" sz="1100" b="1" u="sng" dirty="0">
                <a:solidFill>
                  <a:srgbClr val="FF0000"/>
                </a:solidFill>
                <a:latin typeface="+mn-ea"/>
              </a:rPr>
              <a:t>높은 </a:t>
            </a:r>
            <a:r>
              <a:rPr lang="ko-KR" altLang="en-US" sz="1100" b="1" u="sng" dirty="0" err="1">
                <a:solidFill>
                  <a:srgbClr val="FF0000"/>
                </a:solidFill>
                <a:latin typeface="+mn-ea"/>
              </a:rPr>
              <a:t>점착력</a:t>
            </a:r>
            <a:r>
              <a:rPr lang="ko-KR" altLang="en-US" sz="1100" b="1" u="sng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100" b="1" u="sng" dirty="0">
                <a:solidFill>
                  <a:srgbClr val="FF0000"/>
                </a:solidFill>
                <a:latin typeface="+mn-ea"/>
              </a:rPr>
              <a:t>1552.1gf </a:t>
            </a:r>
            <a:r>
              <a:rPr lang="ko-KR" altLang="en-US" sz="1100" b="1" u="sng" dirty="0">
                <a:solidFill>
                  <a:srgbClr val="FF0000"/>
                </a:solidFill>
                <a:latin typeface="+mn-ea"/>
              </a:rPr>
              <a:t>을 보임</a:t>
            </a:r>
            <a:r>
              <a:rPr lang="en-US" altLang="ko-KR" sz="1100" dirty="0">
                <a:latin typeface="+mn-ea"/>
              </a:rPr>
              <a:t>.</a:t>
            </a:r>
            <a:r>
              <a:rPr lang="en-US" altLang="ko-KR" sz="1100" dirty="0">
                <a:latin typeface="+mn-ea"/>
                <a:sym typeface="Wingdings" panose="05000000000000000000" pitchFamily="2" charset="2"/>
              </a:rPr>
              <a:t>.</a:t>
            </a:r>
            <a:endParaRPr lang="en-US" altLang="ko-KR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83076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9DE1BF-4765-402F-BF2C-B57503017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2" y="926410"/>
            <a:ext cx="9083887" cy="581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0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내황변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특성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CB8034-23A3-4900-9442-E490D3FA2329}"/>
              </a:ext>
            </a:extLst>
          </p:cNvPr>
          <p:cNvSpPr/>
          <p:nvPr/>
        </p:nvSpPr>
        <p:spPr>
          <a:xfrm>
            <a:off x="827584" y="1700808"/>
            <a:ext cx="7488831" cy="17019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CE7A3C-ED30-4497-8EE5-086DADE21406}"/>
              </a:ext>
            </a:extLst>
          </p:cNvPr>
          <p:cNvSpPr txBox="1"/>
          <p:nvPr/>
        </p:nvSpPr>
        <p:spPr>
          <a:xfrm>
            <a:off x="850032" y="1958122"/>
            <a:ext cx="748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latin typeface="+mn-ea"/>
              </a:rPr>
              <a:t>내황변특성</a:t>
            </a:r>
            <a:r>
              <a:rPr lang="ko-KR" altLang="en-US" sz="1400" b="1" dirty="0">
                <a:latin typeface="+mn-ea"/>
              </a:rPr>
              <a:t> 목표 </a:t>
            </a:r>
            <a:r>
              <a:rPr lang="en-US" altLang="ko-KR" sz="1400" b="1" dirty="0">
                <a:latin typeface="+mn-ea"/>
              </a:rPr>
              <a:t>: </a:t>
            </a:r>
            <a:r>
              <a:rPr lang="ko-KR" altLang="en-US" sz="1400" b="1" dirty="0">
                <a:latin typeface="+mn-ea"/>
              </a:rPr>
              <a:t>자외선 조사하여 </a:t>
            </a:r>
            <a:r>
              <a:rPr lang="ko-KR" altLang="en-US" sz="1400" b="1" dirty="0" err="1">
                <a:latin typeface="+mn-ea"/>
              </a:rPr>
              <a:t>황변이</a:t>
            </a:r>
            <a:r>
              <a:rPr lang="ko-KR" altLang="en-US" sz="1400" b="1" dirty="0">
                <a:latin typeface="+mn-ea"/>
              </a:rPr>
              <a:t> 진행되는 정도를 </a:t>
            </a:r>
            <a:r>
              <a:rPr lang="en-US" altLang="ko-KR" sz="1400" b="1" dirty="0">
                <a:latin typeface="+mn-ea"/>
              </a:rPr>
              <a:t>YI(Yellow Index)</a:t>
            </a:r>
            <a:r>
              <a:rPr lang="ko-KR" altLang="en-US" sz="1400" b="1" dirty="0">
                <a:latin typeface="+mn-ea"/>
              </a:rPr>
              <a:t>수치로 판단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02A26B-9937-4029-B226-D12E81B2196F}"/>
              </a:ext>
            </a:extLst>
          </p:cNvPr>
          <p:cNvSpPr txBox="1"/>
          <p:nvPr/>
        </p:nvSpPr>
        <p:spPr>
          <a:xfrm>
            <a:off x="1284555" y="2298825"/>
            <a:ext cx="65276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latin typeface="+mj-ea"/>
                <a:ea typeface="+mj-ea"/>
                <a:sym typeface="Wingdings" panose="05000000000000000000" pitchFamily="2" charset="2"/>
              </a:rPr>
              <a:t>- ASTM D 1925 </a:t>
            </a:r>
            <a:r>
              <a:rPr lang="ko-KR" altLang="en-US" sz="1200" dirty="0">
                <a:latin typeface="+mj-ea"/>
                <a:ea typeface="+mj-ea"/>
                <a:sym typeface="Wingdings" panose="05000000000000000000" pitchFamily="2" charset="2"/>
              </a:rPr>
              <a:t>규격으로</a:t>
            </a:r>
            <a:r>
              <a:rPr lang="ko-KR" altLang="en-US" sz="1200" b="1" u="sng" dirty="0">
                <a:solidFill>
                  <a:srgbClr val="FF0000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en-US" altLang="ko-KR" sz="1200" b="1" u="sng" dirty="0">
                <a:solidFill>
                  <a:srgbClr val="FF0000"/>
                </a:solidFill>
                <a:latin typeface="+mj-ea"/>
                <a:ea typeface="+mj-ea"/>
                <a:sym typeface="Wingdings" panose="05000000000000000000" pitchFamily="2" charset="2"/>
              </a:rPr>
              <a:t>YI</a:t>
            </a:r>
            <a:r>
              <a:rPr lang="ko-KR" altLang="en-US" sz="1200" b="1" u="sng" dirty="0">
                <a:solidFill>
                  <a:srgbClr val="FF0000"/>
                </a:solidFill>
                <a:latin typeface="+mj-ea"/>
                <a:ea typeface="+mj-ea"/>
                <a:sym typeface="Wingdings" panose="05000000000000000000" pitchFamily="2" charset="2"/>
              </a:rPr>
              <a:t>값 </a:t>
            </a:r>
            <a:r>
              <a:rPr lang="en-US" altLang="ko-KR" sz="1200" b="1" u="sng" dirty="0">
                <a:solidFill>
                  <a:srgbClr val="FF0000"/>
                </a:solidFill>
                <a:latin typeface="+mj-ea"/>
                <a:ea typeface="+mj-ea"/>
                <a:sym typeface="Wingdings" panose="05000000000000000000" pitchFamily="2" charset="2"/>
              </a:rPr>
              <a:t>5 </a:t>
            </a:r>
            <a:r>
              <a:rPr lang="ko-KR" altLang="en-US" sz="1200" b="1" u="sng" dirty="0">
                <a:solidFill>
                  <a:srgbClr val="FF0000"/>
                </a:solidFill>
                <a:latin typeface="+mj-ea"/>
                <a:ea typeface="+mj-ea"/>
                <a:sym typeface="Wingdings" panose="05000000000000000000" pitchFamily="2" charset="2"/>
              </a:rPr>
              <a:t>이하 </a:t>
            </a:r>
            <a:endParaRPr lang="en-US" altLang="ko-KR" sz="1200" b="1" u="sng" dirty="0">
              <a:solidFill>
                <a:srgbClr val="FF0000"/>
              </a:solidFill>
              <a:latin typeface="+mj-ea"/>
              <a:ea typeface="+mj-ea"/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US" altLang="ko-KR" sz="1200" dirty="0">
                <a:latin typeface="+mj-ea"/>
                <a:ea typeface="+mj-ea"/>
                <a:sym typeface="Wingdings" panose="05000000000000000000" pitchFamily="2" charset="2"/>
              </a:rPr>
              <a:t>- </a:t>
            </a:r>
            <a:r>
              <a:rPr lang="en-US" altLang="ko-KR" sz="1200" dirty="0">
                <a:latin typeface="+mj-ea"/>
                <a:ea typeface="+mj-ea"/>
              </a:rPr>
              <a:t>Test Condition : UVA340 Lamp, 0.77W/㎡, 60℃, 200h</a:t>
            </a:r>
          </a:p>
          <a:p>
            <a:pPr>
              <a:defRPr/>
            </a:pPr>
            <a:r>
              <a:rPr lang="en-US" altLang="ko-KR" sz="1200" dirty="0">
                <a:latin typeface="+mj-ea"/>
                <a:ea typeface="+mj-ea"/>
              </a:rPr>
              <a:t>          - Measurement </a:t>
            </a:r>
          </a:p>
          <a:p>
            <a:pPr>
              <a:defRPr/>
            </a:pPr>
            <a:r>
              <a:rPr lang="en-US" altLang="ko-KR" sz="1200" dirty="0">
                <a:latin typeface="+mj-ea"/>
                <a:ea typeface="+mj-ea"/>
              </a:rPr>
              <a:t>             QUV : AWT/QUV-SE</a:t>
            </a:r>
            <a:r>
              <a:rPr lang="en-US" altLang="ko-KR" sz="1200" dirty="0">
                <a:latin typeface="+mn-ea"/>
              </a:rPr>
              <a:t> 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1200" dirty="0">
                <a:latin typeface="+mj-ea"/>
                <a:ea typeface="+mj-ea"/>
              </a:rPr>
              <a:t>             Y.I : COLOR MASTER(</a:t>
            </a:r>
            <a:r>
              <a:rPr lang="en-US" altLang="ko-KR" sz="1200" dirty="0" err="1">
                <a:latin typeface="+mj-ea"/>
                <a:ea typeface="+mj-ea"/>
              </a:rPr>
              <a:t>shinco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  <a:endParaRPr lang="en-US" altLang="ko-KR" sz="12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ED82AF-CABF-44A6-8C21-21E5FBAAD28A}"/>
              </a:ext>
            </a:extLst>
          </p:cNvPr>
          <p:cNvSpPr txBox="1"/>
          <p:nvPr/>
        </p:nvSpPr>
        <p:spPr>
          <a:xfrm>
            <a:off x="395536" y="1066532"/>
            <a:ext cx="238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4. </a:t>
            </a:r>
            <a:r>
              <a:rPr lang="ko-KR" altLang="en-US" b="1" dirty="0" err="1">
                <a:latin typeface="+mn-ea"/>
              </a:rPr>
              <a:t>내황변특성</a:t>
            </a:r>
            <a:r>
              <a:rPr lang="ko-KR" altLang="en-US" b="1" dirty="0">
                <a:latin typeface="+mn-ea"/>
              </a:rPr>
              <a:t> 테스트</a:t>
            </a: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B89D9361-4366-4139-ADFF-8B8F6D8DBEA2}"/>
              </a:ext>
            </a:extLst>
          </p:cNvPr>
          <p:cNvSpPr txBox="1"/>
          <p:nvPr/>
        </p:nvSpPr>
        <p:spPr>
          <a:xfrm>
            <a:off x="838808" y="3918893"/>
            <a:ext cx="7511278" cy="13370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56055">
              <a:lnSpc>
                <a:spcPct val="133300"/>
              </a:lnSpc>
              <a:spcBef>
                <a:spcPts val="100"/>
              </a:spcBef>
            </a:pPr>
            <a:r>
              <a:rPr lang="ko-KR" altLang="en-US" sz="1200" spc="-40" dirty="0">
                <a:latin typeface="UKIJ CJK"/>
                <a:cs typeface="UKIJ CJK"/>
              </a:rPr>
              <a:t>시</a:t>
            </a:r>
            <a:r>
              <a:rPr sz="1200" spc="-40" dirty="0">
                <a:latin typeface="UKIJ CJK"/>
                <a:cs typeface="UKIJ CJK"/>
              </a:rPr>
              <a:t> 행 </a:t>
            </a:r>
            <a:r>
              <a:rPr sz="1200" spc="5" dirty="0">
                <a:latin typeface="UKIJ CJK"/>
                <a:cs typeface="UKIJ CJK"/>
              </a:rPr>
              <a:t>처</a:t>
            </a:r>
            <a:r>
              <a:rPr lang="en-US" sz="1200" spc="5" dirty="0">
                <a:latin typeface="UKIJ CJK"/>
                <a:cs typeface="UKIJ CJK"/>
              </a:rPr>
              <a:t> </a:t>
            </a:r>
            <a:r>
              <a:rPr sz="1200" spc="5" dirty="0">
                <a:latin typeface="UKIJ CJK"/>
                <a:cs typeface="UKIJ CJK"/>
              </a:rPr>
              <a:t>: </a:t>
            </a:r>
            <a:r>
              <a:rPr lang="en-US" sz="1200" spc="-25" dirty="0">
                <a:latin typeface="UKIJ CJK"/>
                <a:cs typeface="UKIJ CJK"/>
              </a:rPr>
              <a:t>KAPS </a:t>
            </a:r>
            <a:r>
              <a:rPr lang="ko-KR" altLang="en-US" sz="1200" spc="-25" dirty="0">
                <a:latin typeface="UKIJ CJK"/>
                <a:cs typeface="UKIJ CJK"/>
              </a:rPr>
              <a:t>연구소</a:t>
            </a:r>
            <a:endParaRPr lang="en-US" sz="1200" spc="-15" dirty="0">
              <a:latin typeface="UKIJ CJK"/>
              <a:cs typeface="UKIJ CJK"/>
            </a:endParaRPr>
          </a:p>
          <a:p>
            <a:pPr marL="12700" marR="1456055">
              <a:lnSpc>
                <a:spcPct val="133300"/>
              </a:lnSpc>
              <a:spcBef>
                <a:spcPts val="100"/>
              </a:spcBef>
            </a:pPr>
            <a:r>
              <a:rPr sz="1200" spc="-10" dirty="0">
                <a:latin typeface="UKIJ CJK"/>
                <a:cs typeface="UKIJ CJK"/>
              </a:rPr>
              <a:t>시</a:t>
            </a:r>
            <a:r>
              <a:rPr lang="ko-KR" altLang="en-US" sz="1200" spc="-10" dirty="0">
                <a:latin typeface="UKIJ CJK"/>
                <a:cs typeface="UKIJ CJK"/>
              </a:rPr>
              <a:t>편</a:t>
            </a:r>
            <a:r>
              <a:rPr lang="en-US" sz="1200" spc="-10" dirty="0">
                <a:latin typeface="UKIJ CJK"/>
                <a:cs typeface="UKIJ CJK"/>
              </a:rPr>
              <a:t> </a:t>
            </a:r>
            <a:r>
              <a:rPr lang="en-US" altLang="ko-KR" sz="1200" spc="-10" dirty="0">
                <a:latin typeface="UKIJ CJK"/>
                <a:cs typeface="UKIJ CJK"/>
              </a:rPr>
              <a:t>:</a:t>
            </a:r>
            <a:r>
              <a:rPr lang="ko-KR" altLang="en-US" sz="1200" spc="-10" dirty="0">
                <a:latin typeface="UKIJ CJK"/>
                <a:cs typeface="UKIJ CJK"/>
              </a:rPr>
              <a:t> </a:t>
            </a:r>
            <a:r>
              <a:rPr lang="ko-KR" altLang="en-US" sz="1200" spc="-10" dirty="0" err="1">
                <a:latin typeface="UKIJ CJK"/>
                <a:cs typeface="UKIJ CJK"/>
              </a:rPr>
              <a:t>무기재</a:t>
            </a:r>
            <a:r>
              <a:rPr lang="ko-KR" altLang="en-US" sz="1200" spc="-10" dirty="0">
                <a:latin typeface="UKIJ CJK"/>
                <a:cs typeface="UKIJ CJK"/>
              </a:rPr>
              <a:t> </a:t>
            </a:r>
            <a:r>
              <a:rPr lang="en-US" altLang="ko-KR" sz="1200" spc="-10" dirty="0">
                <a:latin typeface="UKIJ CJK"/>
                <a:cs typeface="UKIJ CJK"/>
              </a:rPr>
              <a:t>EPU Film</a:t>
            </a:r>
            <a:endParaRPr lang="ko-KR" altLang="en-US" sz="1200" spc="-10" dirty="0">
              <a:latin typeface="UKIJ CJK"/>
              <a:cs typeface="UKIJ CJK"/>
            </a:endParaRPr>
          </a:p>
          <a:p>
            <a:pPr marL="12700" marR="1456055" algn="ctr">
              <a:lnSpc>
                <a:spcPct val="133300"/>
              </a:lnSpc>
              <a:spcBef>
                <a:spcPts val="100"/>
              </a:spcBef>
            </a:pPr>
            <a:r>
              <a:rPr lang="ko-KR" altLang="en-US" sz="1700" spc="-50" dirty="0">
                <a:latin typeface="UKIJ CJK"/>
                <a:cs typeface="UKIJ CJK"/>
              </a:rPr>
              <a:t>                           </a:t>
            </a:r>
            <a:endParaRPr lang="en-US" altLang="ko-KR" sz="1700" spc="-50" dirty="0">
              <a:latin typeface="UKIJ CJK"/>
              <a:cs typeface="UKIJ CJK"/>
            </a:endParaRPr>
          </a:p>
          <a:p>
            <a:pPr marL="12700" marR="1456055" algn="ctr">
              <a:lnSpc>
                <a:spcPct val="133300"/>
              </a:lnSpc>
              <a:spcBef>
                <a:spcPts val="100"/>
              </a:spcBef>
            </a:pPr>
            <a:r>
              <a:rPr lang="en-US" altLang="ko-KR" sz="1700" spc="-50" dirty="0">
                <a:latin typeface="UKIJ CJK"/>
                <a:cs typeface="UKIJ CJK"/>
              </a:rPr>
              <a:t>                          </a:t>
            </a:r>
            <a:r>
              <a:rPr lang="ko-KR" altLang="en-US" sz="1700" spc="-50" dirty="0">
                <a:latin typeface="UKIJ CJK"/>
                <a:cs typeface="UKIJ CJK"/>
              </a:rPr>
              <a:t>       </a:t>
            </a:r>
            <a:r>
              <a:rPr lang="ko-KR" altLang="en-US" sz="2400" u="sng" spc="-50" dirty="0">
                <a:latin typeface="UKIJ CJK"/>
                <a:cs typeface="UKIJ CJK"/>
              </a:rPr>
              <a:t>시 </a:t>
            </a:r>
            <a:r>
              <a:rPr lang="ko-KR" altLang="en-US" sz="2400" u="sng" spc="-50" dirty="0" err="1">
                <a:latin typeface="UKIJ CJK"/>
                <a:cs typeface="UKIJ CJK"/>
              </a:rPr>
              <a:t>험</a:t>
            </a:r>
            <a:r>
              <a:rPr lang="ko-KR" altLang="en-US" sz="2400" u="sng" spc="-50" dirty="0">
                <a:latin typeface="UKIJ CJK"/>
                <a:cs typeface="UKIJ CJK"/>
              </a:rPr>
              <a:t> 결</a:t>
            </a:r>
            <a:r>
              <a:rPr lang="ko-KR" altLang="en-US" sz="2400" u="sng" spc="10" dirty="0">
                <a:latin typeface="UKIJ CJK"/>
                <a:cs typeface="UKIJ CJK"/>
              </a:rPr>
              <a:t> </a:t>
            </a:r>
            <a:r>
              <a:rPr lang="ko-KR" altLang="en-US" sz="2400" u="sng" spc="-50" dirty="0">
                <a:latin typeface="UKIJ CJK"/>
                <a:cs typeface="UKIJ CJK"/>
              </a:rPr>
              <a:t>과</a:t>
            </a:r>
            <a:endParaRPr lang="ko-KR" altLang="en-US" sz="1700" u="sng" dirty="0">
              <a:latin typeface="UKIJ CJK"/>
              <a:cs typeface="UKIJ CJK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A34492F1-E196-45CE-AAAC-24CBA4F16034}"/>
              </a:ext>
            </a:extLst>
          </p:cNvPr>
          <p:cNvSpPr txBox="1"/>
          <p:nvPr/>
        </p:nvSpPr>
        <p:spPr>
          <a:xfrm>
            <a:off x="2323052" y="5713551"/>
            <a:ext cx="4542790" cy="595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2558415" algn="l"/>
              </a:tabLst>
            </a:pPr>
            <a:r>
              <a:rPr sz="1200" spc="325" dirty="0">
                <a:latin typeface="LexiGulim"/>
                <a:cs typeface="LexiGulim"/>
              </a:rPr>
              <a:t>---------- </a:t>
            </a:r>
            <a:r>
              <a:rPr sz="1200" spc="95" dirty="0">
                <a:latin typeface="LexiGulim"/>
                <a:cs typeface="LexiGulim"/>
              </a:rPr>
              <a:t>시 </a:t>
            </a:r>
            <a:r>
              <a:rPr sz="1200" spc="80" dirty="0">
                <a:latin typeface="LexiGulim"/>
                <a:cs typeface="LexiGulim"/>
              </a:rPr>
              <a:t>험 </a:t>
            </a:r>
            <a:r>
              <a:rPr sz="1200" spc="65" dirty="0">
                <a:latin typeface="LexiGulim"/>
                <a:cs typeface="LexiGulim"/>
              </a:rPr>
              <a:t>분 </a:t>
            </a:r>
            <a:r>
              <a:rPr sz="1200" spc="80" dirty="0">
                <a:latin typeface="LexiGulim"/>
                <a:cs typeface="LexiGulim"/>
              </a:rPr>
              <a:t>석 결 </a:t>
            </a:r>
            <a:r>
              <a:rPr sz="1200" spc="95" dirty="0">
                <a:latin typeface="LexiGulim"/>
                <a:cs typeface="LexiGulim"/>
              </a:rPr>
              <a:t> </a:t>
            </a:r>
            <a:r>
              <a:rPr sz="1200" spc="35" dirty="0">
                <a:latin typeface="LexiGulim"/>
                <a:cs typeface="LexiGulim"/>
              </a:rPr>
              <a:t>과</a:t>
            </a:r>
            <a:r>
              <a:rPr sz="1200" spc="204" dirty="0">
                <a:latin typeface="LexiGulim"/>
                <a:cs typeface="LexiGulim"/>
              </a:rPr>
              <a:t> </a:t>
            </a:r>
            <a:r>
              <a:rPr sz="1200" spc="65" dirty="0">
                <a:latin typeface="LexiGulim"/>
                <a:cs typeface="LexiGulim"/>
              </a:rPr>
              <a:t>는	</a:t>
            </a:r>
            <a:r>
              <a:rPr sz="1200" spc="35" dirty="0">
                <a:latin typeface="LexiGulim"/>
                <a:cs typeface="LexiGulim"/>
              </a:rPr>
              <a:t>다 </a:t>
            </a:r>
            <a:r>
              <a:rPr sz="1200" spc="65" dirty="0">
                <a:latin typeface="LexiGulim"/>
                <a:cs typeface="LexiGulim"/>
              </a:rPr>
              <a:t>음 </a:t>
            </a:r>
            <a:r>
              <a:rPr sz="1200" spc="35" dirty="0">
                <a:latin typeface="LexiGulim"/>
                <a:cs typeface="LexiGulim"/>
              </a:rPr>
              <a:t>과 같 </a:t>
            </a:r>
            <a:r>
              <a:rPr sz="1200" spc="65" dirty="0">
                <a:latin typeface="LexiGulim"/>
                <a:cs typeface="LexiGulim"/>
              </a:rPr>
              <a:t>음</a:t>
            </a:r>
            <a:r>
              <a:rPr sz="1200" spc="300" dirty="0">
                <a:latin typeface="LexiGulim"/>
                <a:cs typeface="LexiGulim"/>
              </a:rPr>
              <a:t> </a:t>
            </a:r>
            <a:r>
              <a:rPr sz="1200" spc="325" dirty="0">
                <a:latin typeface="LexiGulim"/>
                <a:cs typeface="LexiGulim"/>
              </a:rPr>
              <a:t>----------</a:t>
            </a:r>
            <a:endParaRPr sz="1200" dirty="0">
              <a:latin typeface="LexiGulim"/>
              <a:cs typeface="LexiGulim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300" dirty="0">
              <a:latin typeface="LexiGulim"/>
              <a:cs typeface="LexiGulim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LexiGulim"/>
                <a:cs typeface="LexiGulim"/>
              </a:rPr>
              <a:t>&lt;</a:t>
            </a:r>
            <a:r>
              <a:rPr lang="en-US" sz="1200" dirty="0">
                <a:latin typeface="LexiGulim"/>
                <a:cs typeface="LexiGulim"/>
              </a:rPr>
              <a:t>EPU Film </a:t>
            </a:r>
            <a:r>
              <a:rPr lang="ko-KR" altLang="en-US" sz="1200" dirty="0" err="1">
                <a:latin typeface="LexiGulim"/>
                <a:cs typeface="LexiGulim"/>
              </a:rPr>
              <a:t>내황변특성</a:t>
            </a:r>
            <a:r>
              <a:rPr lang="ko-KR" altLang="en-US" sz="1200" dirty="0">
                <a:latin typeface="LexiGulim"/>
                <a:cs typeface="LexiGulim"/>
              </a:rPr>
              <a:t> </a:t>
            </a:r>
            <a:r>
              <a:rPr lang="en-US" altLang="ko-KR" sz="1200" dirty="0">
                <a:latin typeface="LexiGulim"/>
                <a:cs typeface="LexiGulim"/>
              </a:rPr>
              <a:t>Test</a:t>
            </a:r>
            <a:r>
              <a:rPr sz="1200" dirty="0">
                <a:latin typeface="LexiGulim"/>
                <a:cs typeface="LexiGulim"/>
              </a:rPr>
              <a:t>＞</a:t>
            </a:r>
            <a:endParaRPr lang="en-US" sz="1200" dirty="0">
              <a:latin typeface="LexiGulim"/>
              <a:cs typeface="LexiGulim"/>
            </a:endParaRPr>
          </a:p>
        </p:txBody>
      </p:sp>
    </p:spTree>
    <p:extLst>
      <p:ext uri="{BB962C8B-B14F-4D97-AF65-F5344CB8AC3E}">
        <p14:creationId xmlns:p14="http://schemas.microsoft.com/office/powerpoint/2010/main" val="3687724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내황변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특성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31558A3-9C5F-4C6C-B54C-6E1FEB95A6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271011"/>
              </p:ext>
            </p:extLst>
          </p:nvPr>
        </p:nvGraphicFramePr>
        <p:xfrm>
          <a:off x="590550" y="4449584"/>
          <a:ext cx="8020053" cy="20304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5013">
                  <a:extLst>
                    <a:ext uri="{9D8B030D-6E8A-4147-A177-3AD203B41FA5}">
                      <a16:colId xmlns:a16="http://schemas.microsoft.com/office/drawing/2014/main" val="4132415242"/>
                    </a:ext>
                  </a:extLst>
                </a:gridCol>
                <a:gridCol w="1002507">
                  <a:extLst>
                    <a:ext uri="{9D8B030D-6E8A-4147-A177-3AD203B41FA5}">
                      <a16:colId xmlns:a16="http://schemas.microsoft.com/office/drawing/2014/main" val="3520858235"/>
                    </a:ext>
                  </a:extLst>
                </a:gridCol>
                <a:gridCol w="1002507">
                  <a:extLst>
                    <a:ext uri="{9D8B030D-6E8A-4147-A177-3AD203B41FA5}">
                      <a16:colId xmlns:a16="http://schemas.microsoft.com/office/drawing/2014/main" val="1541838954"/>
                    </a:ext>
                  </a:extLst>
                </a:gridCol>
                <a:gridCol w="2005013">
                  <a:extLst>
                    <a:ext uri="{9D8B030D-6E8A-4147-A177-3AD203B41FA5}">
                      <a16:colId xmlns:a16="http://schemas.microsoft.com/office/drawing/2014/main" val="297861286"/>
                    </a:ext>
                  </a:extLst>
                </a:gridCol>
                <a:gridCol w="2005013">
                  <a:extLst>
                    <a:ext uri="{9D8B030D-6E8A-4147-A177-3AD203B41FA5}">
                      <a16:colId xmlns:a16="http://schemas.microsoft.com/office/drawing/2014/main" val="3140117641"/>
                    </a:ext>
                  </a:extLst>
                </a:gridCol>
              </a:tblGrid>
              <a:tr h="3384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구분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KAPS EPU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HBLU TPU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/>
                        <a:t>대만 </a:t>
                      </a:r>
                      <a:r>
                        <a:rPr lang="en-US" altLang="ko-KR" sz="1100" dirty="0"/>
                        <a:t>TPU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1788883"/>
                  </a:ext>
                </a:extLst>
              </a:tr>
              <a:tr h="3384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QUV</a:t>
                      </a:r>
                      <a:r>
                        <a:rPr lang="ko-KR" altLang="en-US" sz="1100" dirty="0"/>
                        <a:t>전 </a:t>
                      </a:r>
                      <a:r>
                        <a:rPr lang="en-US" altLang="ko-KR" sz="1100" dirty="0"/>
                        <a:t>YI</a:t>
                      </a:r>
                      <a:r>
                        <a:rPr lang="ko-KR" altLang="en-US" sz="1100" dirty="0"/>
                        <a:t>값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1.94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1.02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2929758"/>
                  </a:ext>
                </a:extLst>
              </a:tr>
              <a:tr h="3384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QUV</a:t>
                      </a:r>
                      <a:r>
                        <a:rPr lang="ko-KR" altLang="en-US" sz="1100" dirty="0"/>
                        <a:t>후 </a:t>
                      </a:r>
                      <a:r>
                        <a:rPr lang="en-US" altLang="ko-KR" sz="1100" dirty="0"/>
                        <a:t>YI</a:t>
                      </a:r>
                      <a:r>
                        <a:rPr lang="ko-KR" altLang="en-US" sz="1100" dirty="0"/>
                        <a:t>값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2.41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10.76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8.17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0150576"/>
                  </a:ext>
                </a:extLst>
              </a:tr>
              <a:tr h="10152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0026250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7C0D20FE-1B56-4A8F-9529-11C712D4B98C}"/>
              </a:ext>
            </a:extLst>
          </p:cNvPr>
          <p:cNvSpPr txBox="1"/>
          <p:nvPr/>
        </p:nvSpPr>
        <p:spPr>
          <a:xfrm>
            <a:off x="619404" y="6480073"/>
            <a:ext cx="33265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dirty="0">
                <a:latin typeface="+mn-ea"/>
              </a:rPr>
              <a:t>QUV </a:t>
            </a:r>
            <a:r>
              <a:rPr lang="ko-KR" altLang="en-US" sz="1050" dirty="0">
                <a:latin typeface="+mn-ea"/>
              </a:rPr>
              <a:t>조건 </a:t>
            </a:r>
            <a:r>
              <a:rPr lang="en-US" altLang="ko-KR" sz="1050" dirty="0">
                <a:latin typeface="+mn-ea"/>
              </a:rPr>
              <a:t>: UVA340 Lamp, 0.77W/㎡, 60℃, 100h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A536D53-B137-4C16-B868-767285D506C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5377" y="5541028"/>
            <a:ext cx="900496" cy="86677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AC9A730-B656-4C35-A4E3-63D66C04479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46269" y="5541028"/>
            <a:ext cx="900496" cy="86677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8BA8C4E-B450-4B05-A94F-8AE405E4AF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63" t="22963" r="21408" b="62370"/>
          <a:stretch/>
        </p:blipFill>
        <p:spPr>
          <a:xfrm>
            <a:off x="4721860" y="5541028"/>
            <a:ext cx="1757680" cy="86677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BFAA82D-CEA6-4E4A-BB14-0938DBBFB5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4" t="45333" r="64371" b="36000"/>
          <a:stretch/>
        </p:blipFill>
        <p:spPr>
          <a:xfrm>
            <a:off x="6727191" y="5541028"/>
            <a:ext cx="1757680" cy="8667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E4F4BD-B284-465C-B45C-C83691A8B45F}"/>
              </a:ext>
            </a:extLst>
          </p:cNvPr>
          <p:cNvSpPr txBox="1"/>
          <p:nvPr/>
        </p:nvSpPr>
        <p:spPr>
          <a:xfrm>
            <a:off x="432143" y="941293"/>
            <a:ext cx="704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1. QUV</a:t>
            </a:r>
            <a:endParaRPr lang="ko-KR" altLang="en-US" sz="1200" b="1" dirty="0">
              <a:latin typeface="+mn-ea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146BE9A-1B64-4821-9B99-A17DE81D5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849552"/>
              </p:ext>
            </p:extLst>
          </p:nvPr>
        </p:nvGraphicFramePr>
        <p:xfrm>
          <a:off x="590550" y="1345126"/>
          <a:ext cx="7946482" cy="20304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86620">
                  <a:extLst>
                    <a:ext uri="{9D8B030D-6E8A-4147-A177-3AD203B41FA5}">
                      <a16:colId xmlns:a16="http://schemas.microsoft.com/office/drawing/2014/main" val="4132415242"/>
                    </a:ext>
                  </a:extLst>
                </a:gridCol>
                <a:gridCol w="993311">
                  <a:extLst>
                    <a:ext uri="{9D8B030D-6E8A-4147-A177-3AD203B41FA5}">
                      <a16:colId xmlns:a16="http://schemas.microsoft.com/office/drawing/2014/main" val="3520858235"/>
                    </a:ext>
                  </a:extLst>
                </a:gridCol>
                <a:gridCol w="993311">
                  <a:extLst>
                    <a:ext uri="{9D8B030D-6E8A-4147-A177-3AD203B41FA5}">
                      <a16:colId xmlns:a16="http://schemas.microsoft.com/office/drawing/2014/main" val="478363997"/>
                    </a:ext>
                  </a:extLst>
                </a:gridCol>
                <a:gridCol w="1986620">
                  <a:extLst>
                    <a:ext uri="{9D8B030D-6E8A-4147-A177-3AD203B41FA5}">
                      <a16:colId xmlns:a16="http://schemas.microsoft.com/office/drawing/2014/main" val="297861286"/>
                    </a:ext>
                  </a:extLst>
                </a:gridCol>
                <a:gridCol w="1986620">
                  <a:extLst>
                    <a:ext uri="{9D8B030D-6E8A-4147-A177-3AD203B41FA5}">
                      <a16:colId xmlns:a16="http://schemas.microsoft.com/office/drawing/2014/main" val="3140117641"/>
                    </a:ext>
                  </a:extLst>
                </a:gridCol>
              </a:tblGrid>
              <a:tr h="3384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구분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KAPS EPU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CHTF-4407F-1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CHTF-4407F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1788883"/>
                  </a:ext>
                </a:extLst>
              </a:tr>
              <a:tr h="3384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QUV</a:t>
                      </a:r>
                      <a:r>
                        <a:rPr lang="ko-KR" altLang="en-US" sz="1100" dirty="0"/>
                        <a:t>전 </a:t>
                      </a:r>
                      <a:r>
                        <a:rPr lang="en-US" altLang="ko-KR" sz="1100" dirty="0"/>
                        <a:t>YI</a:t>
                      </a:r>
                      <a:r>
                        <a:rPr lang="ko-KR" altLang="en-US" sz="1100" dirty="0"/>
                        <a:t>값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1.94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1.15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1.98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2929758"/>
                  </a:ext>
                </a:extLst>
              </a:tr>
              <a:tr h="3384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QUV</a:t>
                      </a:r>
                      <a:r>
                        <a:rPr lang="ko-KR" altLang="en-US" sz="1100" dirty="0"/>
                        <a:t>후 </a:t>
                      </a:r>
                      <a:r>
                        <a:rPr lang="en-US" altLang="ko-KR" sz="1100" dirty="0"/>
                        <a:t>YI</a:t>
                      </a:r>
                      <a:r>
                        <a:rPr lang="ko-KR" altLang="en-US" sz="1100" dirty="0"/>
                        <a:t>값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2.41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11.54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14.46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0150576"/>
                  </a:ext>
                </a:extLst>
              </a:tr>
              <a:tr h="10152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00262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F13EF827-2115-4515-BAE9-2A3188501749}"/>
              </a:ext>
            </a:extLst>
          </p:cNvPr>
          <p:cNvSpPr txBox="1"/>
          <p:nvPr/>
        </p:nvSpPr>
        <p:spPr>
          <a:xfrm>
            <a:off x="774152" y="3375615"/>
            <a:ext cx="33265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dirty="0">
                <a:latin typeface="+mn-ea"/>
              </a:rPr>
              <a:t>QUV </a:t>
            </a:r>
            <a:r>
              <a:rPr lang="ko-KR" altLang="en-US" sz="1050" dirty="0">
                <a:latin typeface="+mn-ea"/>
              </a:rPr>
              <a:t>조건 </a:t>
            </a:r>
            <a:r>
              <a:rPr lang="en-US" altLang="ko-KR" sz="1050" dirty="0">
                <a:latin typeface="+mn-ea"/>
              </a:rPr>
              <a:t>: UVA340 Lamp, 0.77W/㎡, 60℃, 100h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68A19CD-5D16-4E6B-959D-C53DCD35B0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7784" y="2420888"/>
            <a:ext cx="900496" cy="91770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1B68305-B947-435E-A04F-CC3E7A22093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99496" y="2405394"/>
            <a:ext cx="900496" cy="91770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48A04F9-4E65-4664-8EEC-F59B75B7CC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61" t="44167" r="12639" b="39861"/>
          <a:stretch/>
        </p:blipFill>
        <p:spPr>
          <a:xfrm>
            <a:off x="4673133" y="2420888"/>
            <a:ext cx="1806407" cy="86677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616A4CC-83BF-4CE4-B743-20FCAC3038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89" t="66806" r="10555" b="19444"/>
          <a:stretch/>
        </p:blipFill>
        <p:spPr>
          <a:xfrm>
            <a:off x="6707468" y="2405395"/>
            <a:ext cx="1714501" cy="86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046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내황변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특성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3DA96F-DCC8-48A9-BF50-28FC2598BB41}"/>
              </a:ext>
            </a:extLst>
          </p:cNvPr>
          <p:cNvSpPr txBox="1"/>
          <p:nvPr/>
        </p:nvSpPr>
        <p:spPr>
          <a:xfrm>
            <a:off x="155912" y="1139474"/>
            <a:ext cx="47533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</a:t>
            </a:r>
            <a:r>
              <a:rPr lang="ko-KR" altLang="en-US" sz="1200" b="1" dirty="0">
                <a:latin typeface="+mj-ea"/>
                <a:ea typeface="+mj-ea"/>
              </a:rPr>
              <a:t> </a:t>
            </a:r>
            <a:r>
              <a:rPr lang="en-US" altLang="ko-KR" sz="1200" b="1" dirty="0">
                <a:latin typeface="+mj-ea"/>
                <a:ea typeface="+mj-ea"/>
              </a:rPr>
              <a:t>QUV Test </a:t>
            </a:r>
          </a:p>
          <a:p>
            <a:r>
              <a:rPr lang="en-US" altLang="ko-KR" sz="1200" b="1" dirty="0">
                <a:latin typeface="+mj-ea"/>
                <a:ea typeface="+mj-ea"/>
              </a:rPr>
              <a:t>      </a:t>
            </a:r>
            <a:r>
              <a:rPr lang="en-US" altLang="ko-KR" sz="1200" b="1" dirty="0">
                <a:latin typeface="+mj-ea"/>
                <a:ea typeface="+mj-ea"/>
                <a:sym typeface="Wingdings" panose="05000000000000000000" pitchFamily="2" charset="2"/>
              </a:rPr>
              <a:t> QUV Condition</a:t>
            </a:r>
          </a:p>
          <a:p>
            <a:pPr>
              <a:defRPr/>
            </a:pPr>
            <a:r>
              <a:rPr lang="en-US" altLang="ko-KR" sz="1200" b="1" dirty="0">
                <a:latin typeface="+mj-ea"/>
                <a:ea typeface="+mj-ea"/>
                <a:sym typeface="Wingdings" panose="05000000000000000000" pitchFamily="2" charset="2"/>
              </a:rPr>
              <a:t>          - </a:t>
            </a:r>
            <a:r>
              <a:rPr lang="en-US" altLang="ko-KR" sz="1200" b="1" dirty="0">
                <a:latin typeface="+mj-ea"/>
                <a:ea typeface="+mj-ea"/>
              </a:rPr>
              <a:t>Test Condition : UVA340 Lamp, 0.77W/㎡, 60℃, 200h</a:t>
            </a:r>
          </a:p>
          <a:p>
            <a:pPr>
              <a:defRPr/>
            </a:pPr>
            <a:r>
              <a:rPr lang="en-US" altLang="ko-KR" sz="1200" b="1" dirty="0">
                <a:latin typeface="+mj-ea"/>
                <a:ea typeface="+mj-ea"/>
              </a:rPr>
              <a:t>          - Measurement </a:t>
            </a:r>
          </a:p>
          <a:p>
            <a:pPr>
              <a:defRPr/>
            </a:pPr>
            <a:r>
              <a:rPr lang="en-US" altLang="ko-KR" sz="1200" b="1" dirty="0">
                <a:latin typeface="+mj-ea"/>
                <a:ea typeface="+mj-ea"/>
              </a:rPr>
              <a:t>             QUV : AWT/QUV-SE</a:t>
            </a:r>
            <a:r>
              <a:rPr lang="en-US" altLang="ko-KR" sz="1200" dirty="0">
                <a:latin typeface="+mn-ea"/>
              </a:rPr>
              <a:t> </a:t>
            </a:r>
            <a:endParaRPr lang="en-US" altLang="ko-KR" sz="1200" b="1" dirty="0"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1200" b="1" dirty="0">
                <a:latin typeface="+mj-ea"/>
                <a:ea typeface="+mj-ea"/>
              </a:rPr>
              <a:t>             Y.I : COLOR MASTER(</a:t>
            </a:r>
            <a:r>
              <a:rPr lang="en-US" altLang="ko-KR" sz="1200" b="1" dirty="0" err="1">
                <a:latin typeface="+mj-ea"/>
                <a:ea typeface="+mj-ea"/>
              </a:rPr>
              <a:t>shinco</a:t>
            </a:r>
            <a:r>
              <a:rPr lang="en-US" altLang="ko-KR" sz="1200" b="1" dirty="0">
                <a:latin typeface="+mj-ea"/>
                <a:ea typeface="+mj-ea"/>
              </a:rPr>
              <a:t>)</a:t>
            </a:r>
            <a:endParaRPr lang="en-US" altLang="ko-KR" sz="1200" b="1" dirty="0">
              <a:latin typeface="+mn-ea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AC4CFFD-50E3-4051-BE06-B6744C06F644}"/>
              </a:ext>
            </a:extLst>
          </p:cNvPr>
          <p:cNvGraphicFramePr>
            <a:graphicFrameLocks noGrp="1"/>
          </p:cNvGraphicFramePr>
          <p:nvPr/>
        </p:nvGraphicFramePr>
        <p:xfrm>
          <a:off x="345564" y="2652139"/>
          <a:ext cx="8334566" cy="122926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768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7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6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06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39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4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36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0487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구분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초기값</a:t>
                      </a:r>
                    </a:p>
                  </a:txBody>
                  <a:tcPr marL="4895" marR="4895" marT="489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latin typeface="+mj-ea"/>
                          <a:ea typeface="+mj-ea"/>
                        </a:rPr>
                        <a:t>QUV 100hr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latin typeface="+mj-ea"/>
                          <a:ea typeface="+mj-ea"/>
                        </a:rPr>
                        <a:t>QUV 200hr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877"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95" marR="4895" marT="4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latin typeface="+mj-ea"/>
                          <a:ea typeface="+mj-ea"/>
                        </a:rPr>
                        <a:t>YI(D1925)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  <a:latin typeface="+mj-ea"/>
                          <a:ea typeface="+mj-ea"/>
                        </a:rPr>
                        <a:t>YI(E313-73)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latin typeface="+mj-ea"/>
                          <a:ea typeface="+mj-ea"/>
                        </a:rPr>
                        <a:t>YI(D1925)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latin typeface="+mj-ea"/>
                          <a:ea typeface="+mj-ea"/>
                        </a:rPr>
                        <a:t>YI(E313-73)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latin typeface="+mj-ea"/>
                          <a:ea typeface="+mj-ea"/>
                        </a:rPr>
                        <a:t>YI(D1925)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latin typeface="+mj-ea"/>
                          <a:ea typeface="+mj-ea"/>
                        </a:rPr>
                        <a:t>YI(E313-73)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8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latin typeface="+mj-ea"/>
                          <a:ea typeface="+mj-ea"/>
                        </a:rPr>
                        <a:t>AIR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+mj-ea"/>
                          <a:ea typeface="+mj-ea"/>
                        </a:rPr>
                        <a:t>1.41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+mj-ea"/>
                          <a:ea typeface="+mj-ea"/>
                        </a:rPr>
                        <a:t>-0.14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+mj-ea"/>
                          <a:ea typeface="+mj-ea"/>
                        </a:rPr>
                        <a:t>1.43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j-ea"/>
                          <a:ea typeface="+mj-ea"/>
                        </a:rPr>
                        <a:t>-0.13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j-ea"/>
                          <a:ea typeface="+mj-ea"/>
                        </a:rPr>
                        <a:t>1.42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j-ea"/>
                          <a:ea typeface="+mj-ea"/>
                        </a:rPr>
                        <a:t>-0.14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48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latin typeface="+mj-ea"/>
                          <a:ea typeface="+mj-ea"/>
                        </a:rPr>
                        <a:t>Normal</a:t>
                      </a:r>
                      <a:r>
                        <a:rPr lang="en-US" sz="1000" b="1" u="none" strike="noStrike" baseline="0" dirty="0"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sz="1000" b="1" u="none" strike="noStrike" dirty="0">
                          <a:effectLst/>
                          <a:latin typeface="+mj-ea"/>
                          <a:ea typeface="+mj-ea"/>
                        </a:rPr>
                        <a:t>150um TPU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+mj-ea"/>
                          <a:ea typeface="+mj-ea"/>
                        </a:rPr>
                        <a:t>1.93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j-ea"/>
                          <a:ea typeface="+mj-ea"/>
                        </a:rPr>
                        <a:t>0.32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j-ea"/>
                          <a:ea typeface="+mj-ea"/>
                        </a:rPr>
                        <a:t>26.17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j-ea"/>
                          <a:ea typeface="+mj-ea"/>
                        </a:rPr>
                        <a:t>21.32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j-ea"/>
                          <a:ea typeface="+mj-ea"/>
                        </a:rPr>
                        <a:t>31.01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j-ea"/>
                          <a:ea typeface="+mj-ea"/>
                        </a:rPr>
                        <a:t>25.35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48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latin typeface="+mj-ea"/>
                          <a:ea typeface="+mj-ea"/>
                        </a:rPr>
                        <a:t>Normal 75um TPU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+mj-ea"/>
                          <a:ea typeface="+mj-ea"/>
                        </a:rPr>
                        <a:t>3.58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+mj-ea"/>
                          <a:ea typeface="+mj-ea"/>
                        </a:rPr>
                        <a:t>1.61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+mj-ea"/>
                          <a:ea typeface="+mj-ea"/>
                        </a:rPr>
                        <a:t>28.29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j-ea"/>
                          <a:ea typeface="+mj-ea"/>
                        </a:rPr>
                        <a:t>22.93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+mj-ea"/>
                          <a:ea typeface="+mj-ea"/>
                        </a:rPr>
                        <a:t>36.02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j-ea"/>
                          <a:ea typeface="+mj-ea"/>
                        </a:rPr>
                        <a:t>29.29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48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 dirty="0">
                          <a:effectLst/>
                          <a:latin typeface="+mj-ea"/>
                          <a:ea typeface="+mj-ea"/>
                        </a:rPr>
                        <a:t>KAPS</a:t>
                      </a:r>
                      <a:r>
                        <a:rPr lang="en-US" altLang="ko-KR" sz="1000" b="1" u="none" strike="noStrike" baseline="0" dirty="0">
                          <a:effectLst/>
                          <a:latin typeface="+mj-ea"/>
                          <a:ea typeface="+mj-ea"/>
                        </a:rPr>
                        <a:t> Elastomer Film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+mj-ea"/>
                          <a:ea typeface="+mj-ea"/>
                        </a:rPr>
                        <a:t>1.8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j-ea"/>
                          <a:ea typeface="+mj-ea"/>
                        </a:rPr>
                        <a:t>0.18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+mj-ea"/>
                          <a:ea typeface="+mj-ea"/>
                        </a:rPr>
                        <a:t>2.13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j-ea"/>
                          <a:ea typeface="+mj-ea"/>
                        </a:rPr>
                        <a:t>0.47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j-ea"/>
                          <a:ea typeface="+mj-ea"/>
                        </a:rPr>
                        <a:t>3.72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j-ea"/>
                          <a:ea typeface="+mj-ea"/>
                        </a:rPr>
                        <a:t>1.76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29804E35-47BD-4ED0-88C2-AFE8EF8672FA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6:$P$18"/>
              </a:ext>
            </a:extLst>
          </p:cNvPicPr>
          <p:nvPr/>
        </p:nvPicPr>
        <p:blipFill rotWithShape="1">
          <a:blip r:embed="rId3"/>
          <a:srcRect l="40504" t="11510" r="549"/>
          <a:stretch/>
        </p:blipFill>
        <p:spPr bwMode="auto">
          <a:xfrm>
            <a:off x="345564" y="4406932"/>
            <a:ext cx="8334566" cy="2331882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20" name="그림 19" descr="외관.jpg">
            <a:extLst>
              <a:ext uri="{FF2B5EF4-FFF2-40B4-BE49-F238E27FC236}">
                <a16:creationId xmlns:a16="http://schemas.microsoft.com/office/drawing/2014/main" id="{BE1E13A7-5387-47B3-82BD-51A0839755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580" y="1315339"/>
            <a:ext cx="1901894" cy="1140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9" descr="C:\Users\KAPS_RND\Desktop\180903_QUV 조건_2.jpg">
            <a:extLst>
              <a:ext uri="{FF2B5EF4-FFF2-40B4-BE49-F238E27FC236}">
                <a16:creationId xmlns:a16="http://schemas.microsoft.com/office/drawing/2014/main" id="{92E5EF41-7A93-446C-A0F7-D17546F4E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788" y="1484784"/>
            <a:ext cx="719708" cy="95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9903F88-354D-4FEF-9FEF-1BF5892EE5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9" t="27361" r="34259" b="23333"/>
          <a:stretch/>
        </p:blipFill>
        <p:spPr>
          <a:xfrm>
            <a:off x="6084168" y="4771136"/>
            <a:ext cx="2520280" cy="182621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AC04BFF-B35C-4729-A0C3-DF428002A47C}"/>
              </a:ext>
            </a:extLst>
          </p:cNvPr>
          <p:cNvSpPr/>
          <p:nvPr/>
        </p:nvSpPr>
        <p:spPr>
          <a:xfrm>
            <a:off x="6804248" y="2847810"/>
            <a:ext cx="792088" cy="10335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0000000-0008-0000-0200-000004000000}"/>
              </a:ext>
            </a:extLst>
          </p:cNvPr>
          <p:cNvPicPr>
            <a:picLocks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0" t="23968" r="12977" b="8493"/>
          <a:stretch/>
        </p:blipFill>
        <p:spPr>
          <a:xfrm>
            <a:off x="5148064" y="1391538"/>
            <a:ext cx="1306275" cy="106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32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(Anti-glare 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표면 특성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CB8034-23A3-4900-9442-E490D3FA2329}"/>
              </a:ext>
            </a:extLst>
          </p:cNvPr>
          <p:cNvSpPr/>
          <p:nvPr/>
        </p:nvSpPr>
        <p:spPr>
          <a:xfrm>
            <a:off x="827584" y="1700808"/>
            <a:ext cx="7488831" cy="17019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CE7A3C-ED30-4497-8EE5-086DADE21406}"/>
              </a:ext>
            </a:extLst>
          </p:cNvPr>
          <p:cNvSpPr txBox="1"/>
          <p:nvPr/>
        </p:nvSpPr>
        <p:spPr>
          <a:xfrm>
            <a:off x="850032" y="1958122"/>
            <a:ext cx="748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+mn-ea"/>
              </a:rPr>
              <a:t>AG</a:t>
            </a:r>
            <a:r>
              <a:rPr lang="ko-KR" altLang="en-US" sz="1400" b="1" dirty="0">
                <a:latin typeface="+mn-ea"/>
              </a:rPr>
              <a:t>표면특성 목표 </a:t>
            </a:r>
            <a:r>
              <a:rPr lang="en-US" altLang="ko-KR" sz="1400" b="1" dirty="0">
                <a:latin typeface="+mn-ea"/>
              </a:rPr>
              <a:t>: </a:t>
            </a:r>
            <a:r>
              <a:rPr lang="ko-KR" altLang="en-US" sz="1400" b="1" dirty="0">
                <a:latin typeface="+mn-ea"/>
              </a:rPr>
              <a:t>실사용시 </a:t>
            </a:r>
            <a:r>
              <a:rPr lang="ko-KR" altLang="en-US" sz="1400" b="1" dirty="0" err="1">
                <a:latin typeface="+mn-ea"/>
              </a:rPr>
              <a:t>스파클링</a:t>
            </a:r>
            <a:r>
              <a:rPr lang="ko-KR" altLang="en-US" sz="1400" b="1" dirty="0">
                <a:latin typeface="+mn-ea"/>
              </a:rPr>
              <a:t> 현상에 의한 빛 번짐 이슈 최소화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02A26B-9937-4029-B226-D12E81B2196F}"/>
              </a:ext>
            </a:extLst>
          </p:cNvPr>
          <p:cNvSpPr txBox="1"/>
          <p:nvPr/>
        </p:nvSpPr>
        <p:spPr>
          <a:xfrm>
            <a:off x="1284555" y="2540725"/>
            <a:ext cx="652768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+mn-ea"/>
              </a:rPr>
              <a:t>비드사이즈</a:t>
            </a:r>
            <a:r>
              <a:rPr lang="ko-KR" altLang="en-US" sz="1200" dirty="0">
                <a:latin typeface="+mn-ea"/>
              </a:rPr>
              <a:t> 최소화하여 시제품과 </a:t>
            </a:r>
            <a:r>
              <a:rPr lang="ko-KR" altLang="en-US" sz="1200" dirty="0" err="1">
                <a:latin typeface="+mn-ea"/>
              </a:rPr>
              <a:t>스파클링현상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비교검토하여</a:t>
            </a:r>
            <a:r>
              <a:rPr lang="ko-KR" altLang="en-US" sz="1200" dirty="0">
                <a:latin typeface="+mn-ea"/>
              </a:rPr>
              <a:t> 육안으로 판단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ED82AF-CABF-44A6-8C21-21E5FBAAD28A}"/>
              </a:ext>
            </a:extLst>
          </p:cNvPr>
          <p:cNvSpPr txBox="1"/>
          <p:nvPr/>
        </p:nvSpPr>
        <p:spPr>
          <a:xfrm>
            <a:off x="395536" y="1066532"/>
            <a:ext cx="2483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5. AG</a:t>
            </a:r>
            <a:r>
              <a:rPr lang="ko-KR" altLang="en-US" b="1" dirty="0">
                <a:latin typeface="+mn-ea"/>
              </a:rPr>
              <a:t>표면특성 테스트</a:t>
            </a: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B89D9361-4366-4139-ADFF-8B8F6D8DBEA2}"/>
              </a:ext>
            </a:extLst>
          </p:cNvPr>
          <p:cNvSpPr txBox="1"/>
          <p:nvPr/>
        </p:nvSpPr>
        <p:spPr>
          <a:xfrm>
            <a:off x="838808" y="3918893"/>
            <a:ext cx="7511278" cy="13370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56055">
              <a:lnSpc>
                <a:spcPct val="133300"/>
              </a:lnSpc>
              <a:spcBef>
                <a:spcPts val="100"/>
              </a:spcBef>
            </a:pPr>
            <a:r>
              <a:rPr lang="ko-KR" altLang="en-US" sz="1200" spc="-40" dirty="0">
                <a:latin typeface="UKIJ CJK"/>
                <a:cs typeface="UKIJ CJK"/>
              </a:rPr>
              <a:t>시</a:t>
            </a:r>
            <a:r>
              <a:rPr sz="1200" spc="-40" dirty="0">
                <a:latin typeface="UKIJ CJK"/>
                <a:cs typeface="UKIJ CJK"/>
              </a:rPr>
              <a:t> 행 </a:t>
            </a:r>
            <a:r>
              <a:rPr sz="1200" spc="5" dirty="0">
                <a:latin typeface="UKIJ CJK"/>
                <a:cs typeface="UKIJ CJK"/>
              </a:rPr>
              <a:t>처</a:t>
            </a:r>
            <a:r>
              <a:rPr lang="en-US" sz="1200" spc="5" dirty="0">
                <a:latin typeface="UKIJ CJK"/>
                <a:cs typeface="UKIJ CJK"/>
              </a:rPr>
              <a:t> </a:t>
            </a:r>
            <a:r>
              <a:rPr sz="1200" spc="5" dirty="0">
                <a:latin typeface="UKIJ CJK"/>
                <a:cs typeface="UKIJ CJK"/>
              </a:rPr>
              <a:t>: </a:t>
            </a:r>
            <a:r>
              <a:rPr lang="en-US" sz="1200" spc="-25" dirty="0">
                <a:latin typeface="UKIJ CJK"/>
                <a:cs typeface="UKIJ CJK"/>
              </a:rPr>
              <a:t>KAPS </a:t>
            </a:r>
            <a:r>
              <a:rPr lang="ko-KR" altLang="en-US" sz="1200" spc="-25" dirty="0">
                <a:latin typeface="UKIJ CJK"/>
                <a:cs typeface="UKIJ CJK"/>
              </a:rPr>
              <a:t>연구소</a:t>
            </a:r>
            <a:endParaRPr lang="en-US" sz="1200" spc="-15" dirty="0">
              <a:latin typeface="UKIJ CJK"/>
              <a:cs typeface="UKIJ CJK"/>
            </a:endParaRPr>
          </a:p>
          <a:p>
            <a:pPr marL="12700" marR="1456055">
              <a:lnSpc>
                <a:spcPct val="133300"/>
              </a:lnSpc>
              <a:spcBef>
                <a:spcPts val="100"/>
              </a:spcBef>
            </a:pPr>
            <a:r>
              <a:rPr sz="1200" spc="-10" dirty="0">
                <a:latin typeface="UKIJ CJK"/>
                <a:cs typeface="UKIJ CJK"/>
              </a:rPr>
              <a:t>시</a:t>
            </a:r>
            <a:r>
              <a:rPr lang="ko-KR" altLang="en-US" sz="1200" spc="-10" dirty="0">
                <a:latin typeface="UKIJ CJK"/>
                <a:cs typeface="UKIJ CJK"/>
              </a:rPr>
              <a:t>편</a:t>
            </a:r>
            <a:r>
              <a:rPr lang="en-US" sz="1200" spc="-10" dirty="0">
                <a:latin typeface="UKIJ CJK"/>
                <a:cs typeface="UKIJ CJK"/>
              </a:rPr>
              <a:t> </a:t>
            </a:r>
            <a:r>
              <a:rPr lang="en-US" altLang="ko-KR" sz="1200" spc="-10" dirty="0">
                <a:latin typeface="UKIJ CJK"/>
                <a:cs typeface="UKIJ CJK"/>
              </a:rPr>
              <a:t>:</a:t>
            </a:r>
            <a:r>
              <a:rPr lang="ko-KR" altLang="en-US" sz="1200" spc="-10" dirty="0">
                <a:latin typeface="UKIJ CJK"/>
                <a:cs typeface="UKIJ CJK"/>
              </a:rPr>
              <a:t> </a:t>
            </a:r>
            <a:r>
              <a:rPr lang="ko-KR" altLang="en-US" sz="1200" spc="-10" dirty="0" err="1">
                <a:latin typeface="UKIJ CJK"/>
                <a:cs typeface="UKIJ CJK"/>
              </a:rPr>
              <a:t>무기재</a:t>
            </a:r>
            <a:r>
              <a:rPr lang="ko-KR" altLang="en-US" sz="1200" spc="-10" dirty="0">
                <a:latin typeface="UKIJ CJK"/>
                <a:cs typeface="UKIJ CJK"/>
              </a:rPr>
              <a:t> </a:t>
            </a:r>
            <a:r>
              <a:rPr lang="en-US" altLang="ko-KR" sz="1200" spc="-10" dirty="0">
                <a:latin typeface="UKIJ CJK"/>
                <a:cs typeface="UKIJ CJK"/>
              </a:rPr>
              <a:t>EPU Film</a:t>
            </a:r>
            <a:endParaRPr lang="ko-KR" altLang="en-US" sz="1200" spc="-10" dirty="0">
              <a:latin typeface="UKIJ CJK"/>
              <a:cs typeface="UKIJ CJK"/>
            </a:endParaRPr>
          </a:p>
          <a:p>
            <a:pPr marL="12700" marR="1456055" algn="ctr">
              <a:lnSpc>
                <a:spcPct val="133300"/>
              </a:lnSpc>
              <a:spcBef>
                <a:spcPts val="100"/>
              </a:spcBef>
            </a:pPr>
            <a:r>
              <a:rPr lang="ko-KR" altLang="en-US" sz="1700" spc="-50" dirty="0">
                <a:latin typeface="UKIJ CJK"/>
                <a:cs typeface="UKIJ CJK"/>
              </a:rPr>
              <a:t>                           </a:t>
            </a:r>
            <a:endParaRPr lang="en-US" altLang="ko-KR" sz="1700" spc="-50" dirty="0">
              <a:latin typeface="UKIJ CJK"/>
              <a:cs typeface="UKIJ CJK"/>
            </a:endParaRPr>
          </a:p>
          <a:p>
            <a:pPr marL="12700" marR="1456055" algn="ctr">
              <a:lnSpc>
                <a:spcPct val="133300"/>
              </a:lnSpc>
              <a:spcBef>
                <a:spcPts val="100"/>
              </a:spcBef>
            </a:pPr>
            <a:r>
              <a:rPr lang="en-US" altLang="ko-KR" sz="1700" spc="-50" dirty="0">
                <a:latin typeface="UKIJ CJK"/>
                <a:cs typeface="UKIJ CJK"/>
              </a:rPr>
              <a:t>                          </a:t>
            </a:r>
            <a:r>
              <a:rPr lang="ko-KR" altLang="en-US" sz="1700" spc="-50" dirty="0">
                <a:latin typeface="UKIJ CJK"/>
                <a:cs typeface="UKIJ CJK"/>
              </a:rPr>
              <a:t>       </a:t>
            </a:r>
            <a:r>
              <a:rPr lang="ko-KR" altLang="en-US" sz="2400" u="sng" spc="-50" dirty="0">
                <a:latin typeface="UKIJ CJK"/>
                <a:cs typeface="UKIJ CJK"/>
              </a:rPr>
              <a:t>시 </a:t>
            </a:r>
            <a:r>
              <a:rPr lang="ko-KR" altLang="en-US" sz="2400" u="sng" spc="-50" dirty="0" err="1">
                <a:latin typeface="UKIJ CJK"/>
                <a:cs typeface="UKIJ CJK"/>
              </a:rPr>
              <a:t>험</a:t>
            </a:r>
            <a:r>
              <a:rPr lang="ko-KR" altLang="en-US" sz="2400" u="sng" spc="-50" dirty="0">
                <a:latin typeface="UKIJ CJK"/>
                <a:cs typeface="UKIJ CJK"/>
              </a:rPr>
              <a:t> 결</a:t>
            </a:r>
            <a:r>
              <a:rPr lang="ko-KR" altLang="en-US" sz="2400" u="sng" spc="10" dirty="0">
                <a:latin typeface="UKIJ CJK"/>
                <a:cs typeface="UKIJ CJK"/>
              </a:rPr>
              <a:t> </a:t>
            </a:r>
            <a:r>
              <a:rPr lang="ko-KR" altLang="en-US" sz="2400" u="sng" spc="-50" dirty="0">
                <a:latin typeface="UKIJ CJK"/>
                <a:cs typeface="UKIJ CJK"/>
              </a:rPr>
              <a:t>과</a:t>
            </a:r>
            <a:endParaRPr lang="ko-KR" altLang="en-US" sz="1700" u="sng" dirty="0">
              <a:latin typeface="UKIJ CJK"/>
              <a:cs typeface="UKIJ CJK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A34492F1-E196-45CE-AAAC-24CBA4F16034}"/>
              </a:ext>
            </a:extLst>
          </p:cNvPr>
          <p:cNvSpPr txBox="1"/>
          <p:nvPr/>
        </p:nvSpPr>
        <p:spPr>
          <a:xfrm>
            <a:off x="2323052" y="5713551"/>
            <a:ext cx="4542790" cy="595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2558415" algn="l"/>
              </a:tabLst>
            </a:pPr>
            <a:r>
              <a:rPr sz="1200" spc="325" dirty="0">
                <a:latin typeface="LexiGulim"/>
                <a:cs typeface="LexiGulim"/>
              </a:rPr>
              <a:t>---------- </a:t>
            </a:r>
            <a:r>
              <a:rPr sz="1200" spc="95" dirty="0">
                <a:latin typeface="LexiGulim"/>
                <a:cs typeface="LexiGulim"/>
              </a:rPr>
              <a:t>시 </a:t>
            </a:r>
            <a:r>
              <a:rPr sz="1200" spc="80" dirty="0">
                <a:latin typeface="LexiGulim"/>
                <a:cs typeface="LexiGulim"/>
              </a:rPr>
              <a:t>험 </a:t>
            </a:r>
            <a:r>
              <a:rPr sz="1200" spc="65" dirty="0">
                <a:latin typeface="LexiGulim"/>
                <a:cs typeface="LexiGulim"/>
              </a:rPr>
              <a:t>분 </a:t>
            </a:r>
            <a:r>
              <a:rPr sz="1200" spc="80" dirty="0">
                <a:latin typeface="LexiGulim"/>
                <a:cs typeface="LexiGulim"/>
              </a:rPr>
              <a:t>석 결 </a:t>
            </a:r>
            <a:r>
              <a:rPr sz="1200" spc="95" dirty="0">
                <a:latin typeface="LexiGulim"/>
                <a:cs typeface="LexiGulim"/>
              </a:rPr>
              <a:t> </a:t>
            </a:r>
            <a:r>
              <a:rPr sz="1200" spc="35" dirty="0">
                <a:latin typeface="LexiGulim"/>
                <a:cs typeface="LexiGulim"/>
              </a:rPr>
              <a:t>과</a:t>
            </a:r>
            <a:r>
              <a:rPr sz="1200" spc="204" dirty="0">
                <a:latin typeface="LexiGulim"/>
                <a:cs typeface="LexiGulim"/>
              </a:rPr>
              <a:t> </a:t>
            </a:r>
            <a:r>
              <a:rPr sz="1200" spc="65" dirty="0">
                <a:latin typeface="LexiGulim"/>
                <a:cs typeface="LexiGulim"/>
              </a:rPr>
              <a:t>는	</a:t>
            </a:r>
            <a:r>
              <a:rPr sz="1200" spc="35" dirty="0">
                <a:latin typeface="LexiGulim"/>
                <a:cs typeface="LexiGulim"/>
              </a:rPr>
              <a:t>다 </a:t>
            </a:r>
            <a:r>
              <a:rPr sz="1200" spc="65" dirty="0">
                <a:latin typeface="LexiGulim"/>
                <a:cs typeface="LexiGulim"/>
              </a:rPr>
              <a:t>음 </a:t>
            </a:r>
            <a:r>
              <a:rPr sz="1200" spc="35" dirty="0">
                <a:latin typeface="LexiGulim"/>
                <a:cs typeface="LexiGulim"/>
              </a:rPr>
              <a:t>과 같 </a:t>
            </a:r>
            <a:r>
              <a:rPr sz="1200" spc="65" dirty="0">
                <a:latin typeface="LexiGulim"/>
                <a:cs typeface="LexiGulim"/>
              </a:rPr>
              <a:t>음</a:t>
            </a:r>
            <a:r>
              <a:rPr sz="1200" spc="300" dirty="0">
                <a:latin typeface="LexiGulim"/>
                <a:cs typeface="LexiGulim"/>
              </a:rPr>
              <a:t> </a:t>
            </a:r>
            <a:r>
              <a:rPr sz="1200" spc="325" dirty="0">
                <a:latin typeface="LexiGulim"/>
                <a:cs typeface="LexiGulim"/>
              </a:rPr>
              <a:t>----------</a:t>
            </a:r>
            <a:endParaRPr sz="1200" dirty="0">
              <a:latin typeface="LexiGulim"/>
              <a:cs typeface="LexiGulim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300" dirty="0">
              <a:latin typeface="LexiGulim"/>
              <a:cs typeface="LexiGulim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LexiGulim"/>
                <a:cs typeface="LexiGulim"/>
              </a:rPr>
              <a:t>&lt;</a:t>
            </a:r>
            <a:r>
              <a:rPr lang="en-US" sz="1200" dirty="0">
                <a:latin typeface="LexiGulim"/>
                <a:cs typeface="LexiGulim"/>
              </a:rPr>
              <a:t>Anti-glare </a:t>
            </a:r>
            <a:r>
              <a:rPr lang="ko-KR" altLang="en-US" sz="1200" dirty="0">
                <a:latin typeface="LexiGulim"/>
                <a:cs typeface="LexiGulim"/>
              </a:rPr>
              <a:t>표면특성 </a:t>
            </a:r>
            <a:r>
              <a:rPr lang="ko-KR" altLang="en-US" sz="1200" dirty="0" err="1">
                <a:latin typeface="LexiGulim"/>
                <a:cs typeface="LexiGulim"/>
              </a:rPr>
              <a:t>스파클링</a:t>
            </a:r>
            <a:r>
              <a:rPr lang="ko-KR" altLang="en-US" sz="1200" dirty="0">
                <a:latin typeface="LexiGulim"/>
                <a:cs typeface="LexiGulim"/>
              </a:rPr>
              <a:t> 현상 </a:t>
            </a:r>
            <a:r>
              <a:rPr lang="en-US" altLang="ko-KR" sz="1200" dirty="0">
                <a:latin typeface="LexiGulim"/>
                <a:cs typeface="LexiGulim"/>
              </a:rPr>
              <a:t>Test</a:t>
            </a:r>
            <a:r>
              <a:rPr sz="1200" dirty="0">
                <a:latin typeface="LexiGulim"/>
                <a:cs typeface="LexiGulim"/>
              </a:rPr>
              <a:t>＞</a:t>
            </a:r>
            <a:endParaRPr lang="en-US" sz="1200" dirty="0">
              <a:latin typeface="LexiGulim"/>
              <a:cs typeface="LexiGulim"/>
            </a:endParaRPr>
          </a:p>
        </p:txBody>
      </p:sp>
    </p:spTree>
    <p:extLst>
      <p:ext uri="{BB962C8B-B14F-4D97-AF65-F5344CB8AC3E}">
        <p14:creationId xmlns:p14="http://schemas.microsoft.com/office/powerpoint/2010/main" val="2779275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(Anti-glare </a:t>
            </a:r>
            <a:r>
              <a:rPr lang="ko-KR" altLang="en-US" sz="32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스파클링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현상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326B554-9843-4095-B7F0-E6F8CED1EAEF}"/>
              </a:ext>
            </a:extLst>
          </p:cNvPr>
          <p:cNvGraphicFramePr>
            <a:graphicFrameLocks noGrp="1"/>
          </p:cNvGraphicFramePr>
          <p:nvPr/>
        </p:nvGraphicFramePr>
        <p:xfrm>
          <a:off x="553449" y="1196752"/>
          <a:ext cx="8292166" cy="19445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6850">
                  <a:extLst>
                    <a:ext uri="{9D8B030D-6E8A-4147-A177-3AD203B41FA5}">
                      <a16:colId xmlns:a16="http://schemas.microsoft.com/office/drawing/2014/main" val="3745551659"/>
                    </a:ext>
                  </a:extLst>
                </a:gridCol>
                <a:gridCol w="2351772">
                  <a:extLst>
                    <a:ext uri="{9D8B030D-6E8A-4147-A177-3AD203B41FA5}">
                      <a16:colId xmlns:a16="http://schemas.microsoft.com/office/drawing/2014/main" val="3533538993"/>
                    </a:ext>
                  </a:extLst>
                </a:gridCol>
                <a:gridCol w="2351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1772">
                  <a:extLst>
                    <a:ext uri="{9D8B030D-6E8A-4147-A177-3AD203B41FA5}">
                      <a16:colId xmlns:a16="http://schemas.microsoft.com/office/drawing/2014/main" val="2215624239"/>
                    </a:ext>
                  </a:extLst>
                </a:gridCol>
              </a:tblGrid>
              <a:tr h="3607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구분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TCC 30% AG</a:t>
                      </a:r>
                      <a:endParaRPr lang="ko-KR" altLang="en-US" sz="105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err="1"/>
                        <a:t>파낙</a:t>
                      </a:r>
                      <a:r>
                        <a:rPr lang="ko-KR" altLang="en-US" sz="1050" b="1" dirty="0"/>
                        <a:t> </a:t>
                      </a:r>
                      <a:r>
                        <a:rPr lang="en-US" altLang="ko-KR" sz="1050" b="1" dirty="0"/>
                        <a:t>AG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KAPS</a:t>
                      </a:r>
                      <a:r>
                        <a:rPr lang="ko-KR" altLang="en-US" sz="1050" b="1" dirty="0"/>
                        <a:t> </a:t>
                      </a:r>
                      <a:r>
                        <a:rPr lang="en-US" altLang="ko-KR" sz="1050" b="1" dirty="0"/>
                        <a:t>50% AG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897259"/>
                  </a:ext>
                </a:extLst>
              </a:tr>
              <a:tr h="10848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latin typeface="+mn-ea"/>
                          <a:ea typeface="+mn-ea"/>
                        </a:rPr>
                        <a:t>표면현상</a:t>
                      </a:r>
                      <a:endParaRPr lang="en-US" altLang="ko-KR" sz="1050" b="1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(X50)</a:t>
                      </a:r>
                      <a:endParaRPr lang="ko-KR" altLang="en-US" sz="105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5446624"/>
                  </a:ext>
                </a:extLst>
              </a:tr>
              <a:tr h="4988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Bead Size</a:t>
                      </a:r>
                    </a:p>
                    <a:p>
                      <a:pPr algn="ctr" latinLnBrk="1"/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(µm)</a:t>
                      </a:r>
                      <a:endParaRPr lang="ko-KR" altLang="en-US" sz="105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2~4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10~20</a:t>
                      </a:r>
                      <a:endParaRPr lang="ko-KR" altLang="en-US" sz="105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2~7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317690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6660D20-479E-4761-A568-C0E2C6EA808F}"/>
              </a:ext>
            </a:extLst>
          </p:cNvPr>
          <p:cNvSpPr txBox="1"/>
          <p:nvPr/>
        </p:nvSpPr>
        <p:spPr>
          <a:xfrm>
            <a:off x="251525" y="847745"/>
            <a:ext cx="949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 AG</a:t>
            </a:r>
            <a:r>
              <a:rPr lang="ko-KR" altLang="en-US" sz="1200" b="1" dirty="0">
                <a:latin typeface="+mj-ea"/>
                <a:ea typeface="+mj-ea"/>
              </a:rPr>
              <a:t> </a:t>
            </a:r>
            <a:r>
              <a:rPr lang="ko-KR" altLang="en-US" sz="1200" b="1" dirty="0" err="1">
                <a:latin typeface="+mj-ea"/>
                <a:ea typeface="+mj-ea"/>
              </a:rPr>
              <a:t>스펙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5DC527-3EA7-4079-89AB-8E98EF34FEB7}"/>
              </a:ext>
            </a:extLst>
          </p:cNvPr>
          <p:cNvSpPr txBox="1"/>
          <p:nvPr/>
        </p:nvSpPr>
        <p:spPr>
          <a:xfrm>
            <a:off x="251525" y="3224009"/>
            <a:ext cx="17091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2. </a:t>
            </a:r>
            <a:r>
              <a:rPr lang="ko-KR" altLang="en-US" sz="1200" b="1" dirty="0" err="1">
                <a:latin typeface="+mj-ea"/>
                <a:ea typeface="+mj-ea"/>
              </a:rPr>
              <a:t>스파클링</a:t>
            </a:r>
            <a:r>
              <a:rPr lang="ko-KR" altLang="en-US" sz="1200" b="1" dirty="0">
                <a:latin typeface="+mj-ea"/>
                <a:ea typeface="+mj-ea"/>
              </a:rPr>
              <a:t> 검토 결과</a:t>
            </a:r>
            <a:endParaRPr lang="ko-KR" altLang="en-US" sz="1600" b="1" dirty="0">
              <a:latin typeface="+mj-ea"/>
              <a:ea typeface="+mj-ea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950929-B8B7-446A-A580-E1DE12F71574}"/>
              </a:ext>
            </a:extLst>
          </p:cNvPr>
          <p:cNvGraphicFramePr>
            <a:graphicFrameLocks noGrp="1"/>
          </p:cNvGraphicFramePr>
          <p:nvPr/>
        </p:nvGraphicFramePr>
        <p:xfrm>
          <a:off x="553449" y="3573016"/>
          <a:ext cx="8292166" cy="21169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6850">
                  <a:extLst>
                    <a:ext uri="{9D8B030D-6E8A-4147-A177-3AD203B41FA5}">
                      <a16:colId xmlns:a16="http://schemas.microsoft.com/office/drawing/2014/main" val="3745551659"/>
                    </a:ext>
                  </a:extLst>
                </a:gridCol>
                <a:gridCol w="2351772">
                  <a:extLst>
                    <a:ext uri="{9D8B030D-6E8A-4147-A177-3AD203B41FA5}">
                      <a16:colId xmlns:a16="http://schemas.microsoft.com/office/drawing/2014/main" val="3533538993"/>
                    </a:ext>
                  </a:extLst>
                </a:gridCol>
                <a:gridCol w="2351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1772">
                  <a:extLst>
                    <a:ext uri="{9D8B030D-6E8A-4147-A177-3AD203B41FA5}">
                      <a16:colId xmlns:a16="http://schemas.microsoft.com/office/drawing/2014/main" val="2215624239"/>
                    </a:ext>
                  </a:extLst>
                </a:gridCol>
              </a:tblGrid>
              <a:tr h="3607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구분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TCC 30% AG</a:t>
                      </a:r>
                      <a:endParaRPr lang="ko-KR" altLang="en-US" sz="105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err="1"/>
                        <a:t>파낙</a:t>
                      </a:r>
                      <a:r>
                        <a:rPr lang="ko-KR" altLang="en-US" sz="1050" b="1" dirty="0"/>
                        <a:t> </a:t>
                      </a:r>
                      <a:r>
                        <a:rPr lang="en-US" altLang="ko-KR" sz="1050" b="1" dirty="0"/>
                        <a:t>AG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KAPS</a:t>
                      </a:r>
                      <a:r>
                        <a:rPr lang="ko-KR" altLang="en-US" sz="1050" b="1" dirty="0"/>
                        <a:t> </a:t>
                      </a:r>
                      <a:r>
                        <a:rPr lang="en-US" altLang="ko-KR" sz="1050" b="1" dirty="0"/>
                        <a:t>50% AG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897259"/>
                  </a:ext>
                </a:extLst>
              </a:tr>
              <a:tr h="292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S</a:t>
                      </a:r>
                      <a:r>
                        <a:rPr lang="en-US" altLang="ko-KR" sz="1050" b="1" baseline="0" dirty="0">
                          <a:latin typeface="+mn-ea"/>
                          <a:ea typeface="+mn-ea"/>
                        </a:rPr>
                        <a:t> 20+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강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약</a:t>
                      </a:r>
                      <a:endParaRPr lang="en-US" altLang="ko-KR" sz="105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446624"/>
                  </a:ext>
                </a:extLst>
              </a:tr>
              <a:tr h="292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S 10</a:t>
                      </a:r>
                      <a:endParaRPr lang="ko-KR" altLang="en-US" sz="105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약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6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latin typeface="+mn-ea"/>
                          <a:ea typeface="+mn-ea"/>
                        </a:rPr>
                        <a:t>노트 </a:t>
                      </a:r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10+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강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약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Z </a:t>
                      </a:r>
                      <a:r>
                        <a:rPr lang="en-US" altLang="ko-KR" sz="1050" b="1" dirty="0" err="1">
                          <a:latin typeface="+mn-ea"/>
                          <a:ea typeface="+mn-ea"/>
                        </a:rPr>
                        <a:t>Filp</a:t>
                      </a:r>
                      <a:endParaRPr lang="ko-KR" altLang="en-US" sz="105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약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A9</a:t>
                      </a:r>
                      <a:endParaRPr lang="ko-KR" altLang="en-US" sz="105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약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6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err="1">
                          <a:latin typeface="+mn-ea"/>
                          <a:ea typeface="+mn-ea"/>
                        </a:rPr>
                        <a:t>아이폰</a:t>
                      </a:r>
                      <a:r>
                        <a:rPr lang="ko-KR" altLang="en-US" sz="1050" b="1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XR</a:t>
                      </a:r>
                      <a:endParaRPr lang="ko-KR" altLang="en-US" sz="105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강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약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3176907"/>
                  </a:ext>
                </a:extLst>
              </a:tr>
            </a:tbl>
          </a:graphicData>
        </a:graphic>
      </p:graphicFrame>
      <p:pic>
        <p:nvPicPr>
          <p:cNvPr id="19" name="그림 18" descr="125.JPG">
            <a:extLst>
              <a:ext uri="{FF2B5EF4-FFF2-40B4-BE49-F238E27FC236}">
                <a16:creationId xmlns:a16="http://schemas.microsoft.com/office/drawing/2014/main" id="{30AB40A1-E963-41BA-8D50-E81A6DF2657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78407" y="1607008"/>
            <a:ext cx="2281188" cy="102990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20E7AD6-76E6-4784-AF42-D4679D30607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3642" b="19191"/>
          <a:stretch/>
        </p:blipFill>
        <p:spPr>
          <a:xfrm>
            <a:off x="1835696" y="1607007"/>
            <a:ext cx="2286090" cy="100102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6E662C0-98B5-401C-8C61-B277AD4D8DE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17" r="38543" b="12522"/>
          <a:stretch/>
        </p:blipFill>
        <p:spPr>
          <a:xfrm>
            <a:off x="6516216" y="1600930"/>
            <a:ext cx="2310063" cy="103598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59939ED-9679-47B9-9994-A0650C13082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2" t="19614" r="9316" b="4016"/>
          <a:stretch/>
        </p:blipFill>
        <p:spPr>
          <a:xfrm>
            <a:off x="5940152" y="5761959"/>
            <a:ext cx="2905463" cy="9276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9197B9-F69A-4060-A41B-D5CEE8BAF8B9}"/>
              </a:ext>
            </a:extLst>
          </p:cNvPr>
          <p:cNvSpPr txBox="1"/>
          <p:nvPr/>
        </p:nvSpPr>
        <p:spPr>
          <a:xfrm>
            <a:off x="4550284" y="6383224"/>
            <a:ext cx="13898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spectrometer</a:t>
            </a:r>
            <a:endParaRPr lang="ko-KR" altLang="en-US" sz="1200" dirty="0"/>
          </a:p>
        </p:txBody>
      </p:sp>
      <p:pic>
        <p:nvPicPr>
          <p:cNvPr id="23" name="Picture 0">
            <a:extLst>
              <a:ext uri="{FF2B5EF4-FFF2-40B4-BE49-F238E27FC236}">
                <a16:creationId xmlns:a16="http://schemas.microsoft.com/office/drawing/2014/main" id="{712768AB-C36C-4A4A-896A-BBC9FA5EC9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453" t="-1696" r="-759" b="34112"/>
          <a:stretch/>
        </p:blipFill>
        <p:spPr>
          <a:xfrm>
            <a:off x="583834" y="5761959"/>
            <a:ext cx="3594573" cy="101677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4ADBA25-5454-4EE9-BEB2-B951CF148A48}"/>
              </a:ext>
            </a:extLst>
          </p:cNvPr>
          <p:cNvSpPr/>
          <p:nvPr/>
        </p:nvSpPr>
        <p:spPr>
          <a:xfrm>
            <a:off x="7020272" y="3933056"/>
            <a:ext cx="1296144" cy="17281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505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향균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특성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CB8034-23A3-4900-9442-E490D3FA2329}"/>
              </a:ext>
            </a:extLst>
          </p:cNvPr>
          <p:cNvSpPr/>
          <p:nvPr/>
        </p:nvSpPr>
        <p:spPr>
          <a:xfrm>
            <a:off x="827584" y="1700808"/>
            <a:ext cx="7488831" cy="17019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CE7A3C-ED30-4497-8EE5-086DADE21406}"/>
              </a:ext>
            </a:extLst>
          </p:cNvPr>
          <p:cNvSpPr txBox="1"/>
          <p:nvPr/>
        </p:nvSpPr>
        <p:spPr>
          <a:xfrm>
            <a:off x="850032" y="1958122"/>
            <a:ext cx="748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latin typeface="+mn-ea"/>
              </a:rPr>
              <a:t>향균특성</a:t>
            </a:r>
            <a:r>
              <a:rPr lang="ko-KR" altLang="en-US" sz="1400" b="1" dirty="0">
                <a:latin typeface="+mn-ea"/>
              </a:rPr>
              <a:t> 목표 </a:t>
            </a:r>
            <a:r>
              <a:rPr lang="en-US" altLang="ko-KR" sz="1400" b="1" dirty="0">
                <a:latin typeface="+mn-ea"/>
              </a:rPr>
              <a:t>: </a:t>
            </a:r>
            <a:r>
              <a:rPr lang="ko-KR" altLang="en-US" sz="1400" b="1" dirty="0">
                <a:latin typeface="+mn-ea"/>
              </a:rPr>
              <a:t>대장균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황색포도상구균 </a:t>
            </a:r>
            <a:r>
              <a:rPr lang="ko-KR" altLang="en-US" sz="1400" b="1" dirty="0" err="1">
                <a:latin typeface="+mn-ea"/>
              </a:rPr>
              <a:t>향균력</a:t>
            </a:r>
            <a:r>
              <a:rPr lang="ko-KR" altLang="en-US" sz="1400" b="1" dirty="0">
                <a:latin typeface="+mn-ea"/>
              </a:rPr>
              <a:t> 부여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02A26B-9937-4029-B226-D12E81B2196F}"/>
              </a:ext>
            </a:extLst>
          </p:cNvPr>
          <p:cNvSpPr txBox="1"/>
          <p:nvPr/>
        </p:nvSpPr>
        <p:spPr>
          <a:xfrm>
            <a:off x="1248551" y="2556715"/>
            <a:ext cx="6599696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필름밀착법 </a:t>
            </a:r>
            <a:r>
              <a:rPr lang="en-US" altLang="ko-KR" sz="1200" dirty="0">
                <a:latin typeface="+mn-ea"/>
              </a:rPr>
              <a:t>JIS Z 2801 : 2010 </a:t>
            </a:r>
            <a:r>
              <a:rPr lang="ko-KR" altLang="en-US" sz="1200" dirty="0">
                <a:latin typeface="+mn-ea"/>
              </a:rPr>
              <a:t>규격으로 </a:t>
            </a:r>
            <a:r>
              <a:rPr lang="ko-KR" altLang="en-US" sz="1200" dirty="0" err="1">
                <a:latin typeface="+mn-ea"/>
              </a:rPr>
              <a:t>측정시</a:t>
            </a:r>
            <a:r>
              <a:rPr lang="ko-KR" altLang="en-US" sz="1200" dirty="0">
                <a:latin typeface="+mn-ea"/>
              </a:rPr>
              <a:t> 대장균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황색포도상구균의 </a:t>
            </a:r>
            <a:r>
              <a:rPr lang="ko-KR" altLang="en-US" sz="1200" b="1" u="sng" dirty="0" err="1">
                <a:solidFill>
                  <a:srgbClr val="FF0000"/>
                </a:solidFill>
                <a:latin typeface="+mn-ea"/>
              </a:rPr>
              <a:t>향균력</a:t>
            </a:r>
            <a:r>
              <a:rPr lang="ko-KR" altLang="en-US" sz="1200" b="1" u="sng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200" b="1" u="sng" dirty="0">
                <a:solidFill>
                  <a:srgbClr val="FF0000"/>
                </a:solidFill>
                <a:latin typeface="+mn-ea"/>
              </a:rPr>
              <a:t>99.9% </a:t>
            </a:r>
            <a:r>
              <a:rPr lang="ko-KR" altLang="en-US" sz="1200" b="1" u="sng" dirty="0">
                <a:solidFill>
                  <a:srgbClr val="FF0000"/>
                </a:solidFill>
                <a:latin typeface="+mn-ea"/>
              </a:rPr>
              <a:t>부여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ED82AF-CABF-44A6-8C21-21E5FBAAD28A}"/>
              </a:ext>
            </a:extLst>
          </p:cNvPr>
          <p:cNvSpPr txBox="1"/>
          <p:nvPr/>
        </p:nvSpPr>
        <p:spPr>
          <a:xfrm>
            <a:off x="395536" y="1066532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6. </a:t>
            </a:r>
            <a:r>
              <a:rPr lang="ko-KR" altLang="en-US" b="1" dirty="0" err="1">
                <a:latin typeface="+mn-ea"/>
              </a:rPr>
              <a:t>향균특성</a:t>
            </a:r>
            <a:r>
              <a:rPr lang="ko-KR" altLang="en-US" b="1" dirty="0">
                <a:latin typeface="+mn-ea"/>
              </a:rPr>
              <a:t> 테스트</a:t>
            </a: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B89D9361-4366-4139-ADFF-8B8F6D8DBEA2}"/>
              </a:ext>
            </a:extLst>
          </p:cNvPr>
          <p:cNvSpPr txBox="1"/>
          <p:nvPr/>
        </p:nvSpPr>
        <p:spPr>
          <a:xfrm>
            <a:off x="838808" y="3918893"/>
            <a:ext cx="7511278" cy="13370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56055">
              <a:lnSpc>
                <a:spcPct val="133300"/>
              </a:lnSpc>
              <a:spcBef>
                <a:spcPts val="100"/>
              </a:spcBef>
            </a:pPr>
            <a:r>
              <a:rPr lang="ko-KR" altLang="en-US" sz="1200" spc="-40" dirty="0">
                <a:latin typeface="UKIJ CJK"/>
                <a:cs typeface="UKIJ CJK"/>
              </a:rPr>
              <a:t>시</a:t>
            </a:r>
            <a:r>
              <a:rPr sz="1200" spc="-40" dirty="0">
                <a:latin typeface="UKIJ CJK"/>
                <a:cs typeface="UKIJ CJK"/>
              </a:rPr>
              <a:t> 행 </a:t>
            </a:r>
            <a:r>
              <a:rPr sz="1200" spc="5" dirty="0">
                <a:latin typeface="UKIJ CJK"/>
                <a:cs typeface="UKIJ CJK"/>
              </a:rPr>
              <a:t>처</a:t>
            </a:r>
            <a:r>
              <a:rPr lang="en-US" sz="1200" spc="5" dirty="0">
                <a:latin typeface="UKIJ CJK"/>
                <a:cs typeface="UKIJ CJK"/>
              </a:rPr>
              <a:t> </a:t>
            </a:r>
            <a:r>
              <a:rPr sz="1200" spc="5" dirty="0">
                <a:latin typeface="UKIJ CJK"/>
                <a:cs typeface="UKIJ CJK"/>
              </a:rPr>
              <a:t>: </a:t>
            </a:r>
            <a:r>
              <a:rPr lang="ko-KR" altLang="en-US" sz="1200" spc="-25" dirty="0">
                <a:latin typeface="UKIJ CJK"/>
                <a:cs typeface="UKIJ CJK"/>
              </a:rPr>
              <a:t>충북 </a:t>
            </a:r>
            <a:r>
              <a:rPr lang="en-US" altLang="ko-KR" sz="1200" spc="-25" dirty="0">
                <a:latin typeface="UKIJ CJK"/>
                <a:cs typeface="UKIJ CJK"/>
              </a:rPr>
              <a:t>FITI, </a:t>
            </a:r>
            <a:r>
              <a:rPr lang="ko-KR" altLang="en-US" sz="1200" spc="-25" dirty="0" err="1">
                <a:latin typeface="UKIJ CJK"/>
                <a:cs typeface="UKIJ CJK"/>
              </a:rPr>
              <a:t>바이오테카</a:t>
            </a:r>
            <a:endParaRPr lang="en-US" sz="1200" spc="-15" dirty="0">
              <a:latin typeface="UKIJ CJK"/>
              <a:cs typeface="UKIJ CJK"/>
            </a:endParaRPr>
          </a:p>
          <a:p>
            <a:pPr marL="12700" marR="1456055">
              <a:lnSpc>
                <a:spcPct val="133300"/>
              </a:lnSpc>
              <a:spcBef>
                <a:spcPts val="100"/>
              </a:spcBef>
            </a:pPr>
            <a:r>
              <a:rPr sz="1200" spc="-10" dirty="0">
                <a:latin typeface="UKIJ CJK"/>
                <a:cs typeface="UKIJ CJK"/>
              </a:rPr>
              <a:t>시</a:t>
            </a:r>
            <a:r>
              <a:rPr lang="ko-KR" altLang="en-US" sz="1200" spc="-10" dirty="0">
                <a:latin typeface="UKIJ CJK"/>
                <a:cs typeface="UKIJ CJK"/>
              </a:rPr>
              <a:t>편</a:t>
            </a:r>
            <a:r>
              <a:rPr lang="en-US" sz="1200" spc="-10" dirty="0">
                <a:latin typeface="UKIJ CJK"/>
                <a:cs typeface="UKIJ CJK"/>
              </a:rPr>
              <a:t> </a:t>
            </a:r>
            <a:r>
              <a:rPr lang="en-US" altLang="ko-KR" sz="1200" spc="-10" dirty="0">
                <a:latin typeface="UKIJ CJK"/>
                <a:cs typeface="UKIJ CJK"/>
              </a:rPr>
              <a:t>:</a:t>
            </a:r>
            <a:r>
              <a:rPr lang="ko-KR" altLang="en-US" sz="1200" spc="-10" dirty="0">
                <a:latin typeface="UKIJ CJK"/>
                <a:cs typeface="UKIJ CJK"/>
              </a:rPr>
              <a:t> </a:t>
            </a:r>
            <a:r>
              <a:rPr lang="ko-KR" altLang="en-US" sz="1200" spc="-10" dirty="0" err="1">
                <a:latin typeface="UKIJ CJK"/>
                <a:cs typeface="UKIJ CJK"/>
              </a:rPr>
              <a:t>무기재</a:t>
            </a:r>
            <a:r>
              <a:rPr lang="ko-KR" altLang="en-US" sz="1200" spc="-10" dirty="0">
                <a:latin typeface="UKIJ CJK"/>
                <a:cs typeface="UKIJ CJK"/>
              </a:rPr>
              <a:t> </a:t>
            </a:r>
            <a:r>
              <a:rPr lang="en-US" altLang="ko-KR" sz="1200" spc="-10" dirty="0">
                <a:latin typeface="UKIJ CJK"/>
                <a:cs typeface="UKIJ CJK"/>
              </a:rPr>
              <a:t>EPU Film</a:t>
            </a:r>
            <a:endParaRPr lang="ko-KR" altLang="en-US" sz="1200" spc="-10" dirty="0">
              <a:latin typeface="UKIJ CJK"/>
              <a:cs typeface="UKIJ CJK"/>
            </a:endParaRPr>
          </a:p>
          <a:p>
            <a:pPr marL="12700" marR="1456055" algn="ctr">
              <a:lnSpc>
                <a:spcPct val="133300"/>
              </a:lnSpc>
              <a:spcBef>
                <a:spcPts val="100"/>
              </a:spcBef>
            </a:pPr>
            <a:r>
              <a:rPr lang="ko-KR" altLang="en-US" sz="1700" spc="-50" dirty="0">
                <a:latin typeface="UKIJ CJK"/>
                <a:cs typeface="UKIJ CJK"/>
              </a:rPr>
              <a:t>                           </a:t>
            </a:r>
            <a:endParaRPr lang="en-US" altLang="ko-KR" sz="1700" spc="-50" dirty="0">
              <a:latin typeface="UKIJ CJK"/>
              <a:cs typeface="UKIJ CJK"/>
            </a:endParaRPr>
          </a:p>
          <a:p>
            <a:pPr marL="12700" marR="1456055" algn="ctr">
              <a:lnSpc>
                <a:spcPct val="133300"/>
              </a:lnSpc>
              <a:spcBef>
                <a:spcPts val="100"/>
              </a:spcBef>
            </a:pPr>
            <a:r>
              <a:rPr lang="en-US" altLang="ko-KR" sz="1700" spc="-50" dirty="0">
                <a:latin typeface="UKIJ CJK"/>
                <a:cs typeface="UKIJ CJK"/>
              </a:rPr>
              <a:t>                          </a:t>
            </a:r>
            <a:r>
              <a:rPr lang="ko-KR" altLang="en-US" sz="1700" spc="-50" dirty="0">
                <a:latin typeface="UKIJ CJK"/>
                <a:cs typeface="UKIJ CJK"/>
              </a:rPr>
              <a:t>       </a:t>
            </a:r>
            <a:r>
              <a:rPr lang="ko-KR" altLang="en-US" sz="2400" u="sng" spc="-50" dirty="0">
                <a:latin typeface="UKIJ CJK"/>
                <a:cs typeface="UKIJ CJK"/>
              </a:rPr>
              <a:t>시 </a:t>
            </a:r>
            <a:r>
              <a:rPr lang="ko-KR" altLang="en-US" sz="2400" u="sng" spc="-50" dirty="0" err="1">
                <a:latin typeface="UKIJ CJK"/>
                <a:cs typeface="UKIJ CJK"/>
              </a:rPr>
              <a:t>험</a:t>
            </a:r>
            <a:r>
              <a:rPr lang="ko-KR" altLang="en-US" sz="2400" u="sng" spc="-50" dirty="0">
                <a:latin typeface="UKIJ CJK"/>
                <a:cs typeface="UKIJ CJK"/>
              </a:rPr>
              <a:t> 결</a:t>
            </a:r>
            <a:r>
              <a:rPr lang="ko-KR" altLang="en-US" sz="2400" u="sng" spc="10" dirty="0">
                <a:latin typeface="UKIJ CJK"/>
                <a:cs typeface="UKIJ CJK"/>
              </a:rPr>
              <a:t> </a:t>
            </a:r>
            <a:r>
              <a:rPr lang="ko-KR" altLang="en-US" sz="2400" u="sng" spc="-50" dirty="0">
                <a:latin typeface="UKIJ CJK"/>
                <a:cs typeface="UKIJ CJK"/>
              </a:rPr>
              <a:t>과</a:t>
            </a:r>
            <a:endParaRPr lang="ko-KR" altLang="en-US" sz="1700" u="sng" dirty="0">
              <a:latin typeface="UKIJ CJK"/>
              <a:cs typeface="UKIJ CJK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A34492F1-E196-45CE-AAAC-24CBA4F16034}"/>
              </a:ext>
            </a:extLst>
          </p:cNvPr>
          <p:cNvSpPr txBox="1"/>
          <p:nvPr/>
        </p:nvSpPr>
        <p:spPr>
          <a:xfrm>
            <a:off x="2323052" y="5713551"/>
            <a:ext cx="4542790" cy="595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2558415" algn="l"/>
              </a:tabLst>
            </a:pPr>
            <a:r>
              <a:rPr sz="1200" spc="325" dirty="0">
                <a:latin typeface="LexiGulim"/>
                <a:cs typeface="LexiGulim"/>
              </a:rPr>
              <a:t>---------- </a:t>
            </a:r>
            <a:r>
              <a:rPr sz="1200" spc="95" dirty="0">
                <a:latin typeface="LexiGulim"/>
                <a:cs typeface="LexiGulim"/>
              </a:rPr>
              <a:t>시 </a:t>
            </a:r>
            <a:r>
              <a:rPr sz="1200" spc="80" dirty="0">
                <a:latin typeface="LexiGulim"/>
                <a:cs typeface="LexiGulim"/>
              </a:rPr>
              <a:t>험 </a:t>
            </a:r>
            <a:r>
              <a:rPr sz="1200" spc="65" dirty="0">
                <a:latin typeface="LexiGulim"/>
                <a:cs typeface="LexiGulim"/>
              </a:rPr>
              <a:t>분 </a:t>
            </a:r>
            <a:r>
              <a:rPr sz="1200" spc="80" dirty="0">
                <a:latin typeface="LexiGulim"/>
                <a:cs typeface="LexiGulim"/>
              </a:rPr>
              <a:t>석 결 </a:t>
            </a:r>
            <a:r>
              <a:rPr sz="1200" spc="95" dirty="0">
                <a:latin typeface="LexiGulim"/>
                <a:cs typeface="LexiGulim"/>
              </a:rPr>
              <a:t> </a:t>
            </a:r>
            <a:r>
              <a:rPr sz="1200" spc="35" dirty="0">
                <a:latin typeface="LexiGulim"/>
                <a:cs typeface="LexiGulim"/>
              </a:rPr>
              <a:t>과</a:t>
            </a:r>
            <a:r>
              <a:rPr sz="1200" spc="204" dirty="0">
                <a:latin typeface="LexiGulim"/>
                <a:cs typeface="LexiGulim"/>
              </a:rPr>
              <a:t> </a:t>
            </a:r>
            <a:r>
              <a:rPr sz="1200" spc="65" dirty="0">
                <a:latin typeface="LexiGulim"/>
                <a:cs typeface="LexiGulim"/>
              </a:rPr>
              <a:t>는	</a:t>
            </a:r>
            <a:r>
              <a:rPr sz="1200" spc="35" dirty="0">
                <a:latin typeface="LexiGulim"/>
                <a:cs typeface="LexiGulim"/>
              </a:rPr>
              <a:t>다 </a:t>
            </a:r>
            <a:r>
              <a:rPr sz="1200" spc="65" dirty="0">
                <a:latin typeface="LexiGulim"/>
                <a:cs typeface="LexiGulim"/>
              </a:rPr>
              <a:t>음 </a:t>
            </a:r>
            <a:r>
              <a:rPr sz="1200" spc="35" dirty="0">
                <a:latin typeface="LexiGulim"/>
                <a:cs typeface="LexiGulim"/>
              </a:rPr>
              <a:t>과 같 </a:t>
            </a:r>
            <a:r>
              <a:rPr sz="1200" spc="65" dirty="0">
                <a:latin typeface="LexiGulim"/>
                <a:cs typeface="LexiGulim"/>
              </a:rPr>
              <a:t>음</a:t>
            </a:r>
            <a:r>
              <a:rPr sz="1200" spc="300" dirty="0">
                <a:latin typeface="LexiGulim"/>
                <a:cs typeface="LexiGulim"/>
              </a:rPr>
              <a:t> </a:t>
            </a:r>
            <a:r>
              <a:rPr sz="1200" spc="325" dirty="0">
                <a:latin typeface="LexiGulim"/>
                <a:cs typeface="LexiGulim"/>
              </a:rPr>
              <a:t>----------</a:t>
            </a:r>
            <a:endParaRPr sz="1200" dirty="0">
              <a:latin typeface="LexiGulim"/>
              <a:cs typeface="LexiGulim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300" dirty="0">
              <a:latin typeface="LexiGulim"/>
              <a:cs typeface="LexiGulim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LexiGulim"/>
                <a:cs typeface="LexiGulim"/>
              </a:rPr>
              <a:t>&lt;</a:t>
            </a:r>
            <a:r>
              <a:rPr lang="en-US" sz="1200" dirty="0">
                <a:latin typeface="LexiGulim"/>
                <a:cs typeface="LexiGulim"/>
              </a:rPr>
              <a:t>EPU Film </a:t>
            </a:r>
            <a:r>
              <a:rPr lang="ko-KR" altLang="en-US" sz="1200" dirty="0" err="1">
                <a:latin typeface="LexiGulim"/>
                <a:cs typeface="LexiGulim"/>
              </a:rPr>
              <a:t>향균특성</a:t>
            </a:r>
            <a:r>
              <a:rPr lang="ko-KR" altLang="en-US" sz="1200" dirty="0">
                <a:latin typeface="LexiGulim"/>
                <a:cs typeface="LexiGulim"/>
              </a:rPr>
              <a:t> </a:t>
            </a:r>
            <a:r>
              <a:rPr lang="en-US" altLang="ko-KR" sz="1200" dirty="0">
                <a:latin typeface="LexiGulim"/>
                <a:cs typeface="LexiGulim"/>
              </a:rPr>
              <a:t>Test</a:t>
            </a:r>
            <a:r>
              <a:rPr sz="1200" dirty="0">
                <a:latin typeface="LexiGulim"/>
                <a:cs typeface="LexiGulim"/>
              </a:rPr>
              <a:t>＞</a:t>
            </a:r>
            <a:endParaRPr lang="en-US" sz="1200" dirty="0">
              <a:latin typeface="LexiGulim"/>
              <a:cs typeface="LexiGulim"/>
            </a:endParaRPr>
          </a:p>
        </p:txBody>
      </p:sp>
    </p:spTree>
    <p:extLst>
      <p:ext uri="{BB962C8B-B14F-4D97-AF65-F5344CB8AC3E}">
        <p14:creationId xmlns:p14="http://schemas.microsoft.com/office/powerpoint/2010/main" val="3662486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향균특성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C9BE12-FC20-4557-A856-01213F949DAB}"/>
              </a:ext>
            </a:extLst>
          </p:cNvPr>
          <p:cNvSpPr txBox="1"/>
          <p:nvPr/>
        </p:nvSpPr>
        <p:spPr>
          <a:xfrm>
            <a:off x="190597" y="995627"/>
            <a:ext cx="1292341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j-ea"/>
                <a:ea typeface="+mj-ea"/>
              </a:rPr>
              <a:t>1.</a:t>
            </a:r>
            <a:r>
              <a:rPr lang="ko-KR" altLang="en-US" sz="1200" b="1" dirty="0">
                <a:latin typeface="+mj-ea"/>
                <a:ea typeface="+mj-ea"/>
              </a:rPr>
              <a:t> </a:t>
            </a:r>
            <a:r>
              <a:rPr lang="ko-KR" altLang="en-US" sz="1200" b="1" dirty="0" err="1">
                <a:latin typeface="+mj-ea"/>
                <a:ea typeface="+mj-ea"/>
              </a:rPr>
              <a:t>향균소재평가</a:t>
            </a:r>
            <a:endParaRPr lang="ko-KR" altLang="en-US" sz="1600" b="1" dirty="0">
              <a:latin typeface="+mj-ea"/>
              <a:ea typeface="+mj-ea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AECF4CA-C3C6-4759-A9C0-FBC1D64BF6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865919"/>
              </p:ext>
            </p:extLst>
          </p:nvPr>
        </p:nvGraphicFramePr>
        <p:xfrm>
          <a:off x="350983" y="1485903"/>
          <a:ext cx="8485287" cy="47876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8905">
                  <a:extLst>
                    <a:ext uri="{9D8B030D-6E8A-4147-A177-3AD203B41FA5}">
                      <a16:colId xmlns:a16="http://schemas.microsoft.com/office/drawing/2014/main" val="1018272896"/>
                    </a:ext>
                  </a:extLst>
                </a:gridCol>
                <a:gridCol w="2526912">
                  <a:extLst>
                    <a:ext uri="{9D8B030D-6E8A-4147-A177-3AD203B41FA5}">
                      <a16:colId xmlns:a16="http://schemas.microsoft.com/office/drawing/2014/main" val="3141535956"/>
                    </a:ext>
                  </a:extLst>
                </a:gridCol>
                <a:gridCol w="2259735">
                  <a:extLst>
                    <a:ext uri="{9D8B030D-6E8A-4147-A177-3AD203B41FA5}">
                      <a16:colId xmlns:a16="http://schemas.microsoft.com/office/drawing/2014/main" val="1037551362"/>
                    </a:ext>
                  </a:extLst>
                </a:gridCol>
                <a:gridCol w="2259735">
                  <a:extLst>
                    <a:ext uri="{9D8B030D-6E8A-4147-A177-3AD203B41FA5}">
                      <a16:colId xmlns:a16="http://schemas.microsoft.com/office/drawing/2014/main" val="2054258560"/>
                    </a:ext>
                  </a:extLst>
                </a:gridCol>
              </a:tblGrid>
              <a:tr h="5557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특성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시험기관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927232"/>
                  </a:ext>
                </a:extLst>
              </a:tr>
              <a:tr h="850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REF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-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lnSpc>
                          <a:spcPct val="120000"/>
                        </a:lnSpc>
                        <a:buFont typeface="+mj-lt"/>
                        <a:buNone/>
                      </a:pPr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바이오테카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marL="0" indent="0" algn="ctr" latinLnBrk="1">
                        <a:lnSpc>
                          <a:spcPct val="120000"/>
                        </a:lnSpc>
                        <a:buFont typeface="+mj-lt"/>
                        <a:buNone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충북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FITI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lnSpc>
                          <a:spcPct val="120000"/>
                        </a:lnSpc>
                        <a:buFont typeface="+mj-lt"/>
                        <a:buNone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항균 테스트 항목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: </a:t>
                      </a:r>
                    </a:p>
                    <a:p>
                      <a:pPr marL="0" indent="0" algn="ctr" latinLnBrk="1">
                        <a:lnSpc>
                          <a:spcPct val="120000"/>
                        </a:lnSpc>
                        <a:buFont typeface="+mj-lt"/>
                        <a:buNone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대장균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황색포도상 구균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119637"/>
                  </a:ext>
                </a:extLst>
              </a:tr>
              <a:tr h="1078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IP30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액상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첨가량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: 2.5%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가격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: 4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만원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/kg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EPU 100um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기준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: 110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원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altLang="ko-KR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altLang="ko-KR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5817809"/>
                  </a:ext>
                </a:extLst>
              </a:tr>
              <a:tr h="1386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SGI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은계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무기항균제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 파우더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첨가량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: 0.1%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MOQ : 5kg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 가격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: 22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만원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/kg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EPU 100um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기준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: 24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원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altLang="ko-KR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altLang="ko-KR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6599264"/>
                  </a:ext>
                </a:extLst>
              </a:tr>
              <a:tr h="9162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에이치블루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액상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첨가량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: 10%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가격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: 6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만원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/kg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EPU 100um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기준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: 660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원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altLang="ko-KR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altLang="ko-KR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053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4725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향균특성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E8F134-0A84-41ED-93E0-8D9F9D6DB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17" y="1106140"/>
            <a:ext cx="4477083" cy="35995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1A2CC8C-7FC5-4160-9B3F-50F7D0C3F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4786298"/>
            <a:ext cx="4392488" cy="19311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326BAD-DAEE-4453-822B-44E223B52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2959" y="963262"/>
            <a:ext cx="2000250" cy="18002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C4CA9E3-5B18-4541-9F8B-4585F186A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4094" y="2843628"/>
            <a:ext cx="3468760" cy="390892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5A78302-2C26-40D8-BA20-D830BCA70458}"/>
              </a:ext>
            </a:extLst>
          </p:cNvPr>
          <p:cNvSpPr/>
          <p:nvPr/>
        </p:nvSpPr>
        <p:spPr>
          <a:xfrm>
            <a:off x="2699792" y="2763487"/>
            <a:ext cx="792088" cy="1614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F1ED22-AA83-4585-A34D-730036A3760F}"/>
              </a:ext>
            </a:extLst>
          </p:cNvPr>
          <p:cNvSpPr/>
          <p:nvPr/>
        </p:nvSpPr>
        <p:spPr>
          <a:xfrm>
            <a:off x="2699792" y="4347663"/>
            <a:ext cx="792088" cy="1614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127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향균특성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50266C-6948-414F-A3E8-40150633D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78" y="1052736"/>
            <a:ext cx="6145113" cy="55437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A3EE83-7BB7-4BC3-8857-8B30AC1CA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891" y="816745"/>
            <a:ext cx="2724150" cy="23145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C5568D8-E5AB-4FB5-8B19-D00DC64C3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5102" y="3005442"/>
            <a:ext cx="2314575" cy="361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89B9DE1-70CA-4E77-94A8-1AACF76923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9825" y="3407116"/>
            <a:ext cx="2129625" cy="335850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47ACCAC-F59B-4844-8E1E-041D8252139A}"/>
              </a:ext>
            </a:extLst>
          </p:cNvPr>
          <p:cNvSpPr txBox="1"/>
          <p:nvPr/>
        </p:nvSpPr>
        <p:spPr>
          <a:xfrm>
            <a:off x="190597" y="908720"/>
            <a:ext cx="1808508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j-ea"/>
                <a:ea typeface="+mj-ea"/>
              </a:rPr>
              <a:t>1.</a:t>
            </a:r>
            <a:r>
              <a:rPr lang="ko-KR" altLang="en-US" sz="1200" b="1" dirty="0">
                <a:latin typeface="+mj-ea"/>
                <a:ea typeface="+mj-ea"/>
              </a:rPr>
              <a:t> 공인인증기관 성적서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559AB3D-0093-4ABC-9EFB-3A5474CC93C4}"/>
              </a:ext>
            </a:extLst>
          </p:cNvPr>
          <p:cNvSpPr/>
          <p:nvPr/>
        </p:nvSpPr>
        <p:spPr>
          <a:xfrm>
            <a:off x="4644008" y="5013176"/>
            <a:ext cx="792088" cy="1614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3743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광특성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투과율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CB8034-23A3-4900-9442-E490D3FA2329}"/>
              </a:ext>
            </a:extLst>
          </p:cNvPr>
          <p:cNvSpPr/>
          <p:nvPr/>
        </p:nvSpPr>
        <p:spPr>
          <a:xfrm>
            <a:off x="827584" y="1700808"/>
            <a:ext cx="7488831" cy="17019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CE7A3C-ED30-4497-8EE5-086DADE21406}"/>
              </a:ext>
            </a:extLst>
          </p:cNvPr>
          <p:cNvSpPr txBox="1"/>
          <p:nvPr/>
        </p:nvSpPr>
        <p:spPr>
          <a:xfrm>
            <a:off x="850032" y="1958122"/>
            <a:ext cx="748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+mn-ea"/>
              </a:rPr>
              <a:t>투과율 목표 </a:t>
            </a:r>
            <a:r>
              <a:rPr lang="en-US" altLang="ko-KR" sz="1400" b="1" dirty="0">
                <a:latin typeface="+mn-ea"/>
              </a:rPr>
              <a:t>: </a:t>
            </a:r>
            <a:r>
              <a:rPr lang="ko-KR" altLang="en-US" sz="1400" b="1" dirty="0">
                <a:latin typeface="+mn-ea"/>
              </a:rPr>
              <a:t>중심파장에서의 우수한 투과율 확보</a:t>
            </a:r>
            <a:r>
              <a:rPr lang="en-US" altLang="ko-KR" sz="1400" b="1" dirty="0">
                <a:latin typeface="+mn-ea"/>
              </a:rPr>
              <a:t> </a:t>
            </a:r>
            <a:endParaRPr lang="ko-KR" altLang="en-US" sz="1400" b="1" u="sng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02A26B-9937-4029-B226-D12E81B2196F}"/>
              </a:ext>
            </a:extLst>
          </p:cNvPr>
          <p:cNvSpPr txBox="1"/>
          <p:nvPr/>
        </p:nvSpPr>
        <p:spPr>
          <a:xfrm>
            <a:off x="1284555" y="2540725"/>
            <a:ext cx="652768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투과율 측정하여 중심파장</a:t>
            </a:r>
            <a:r>
              <a:rPr lang="en-US" altLang="ko-KR" sz="1200" dirty="0">
                <a:latin typeface="+mn-ea"/>
              </a:rPr>
              <a:t>(550nm)</a:t>
            </a:r>
            <a:r>
              <a:rPr lang="ko-KR" altLang="en-US" sz="1200" dirty="0">
                <a:latin typeface="+mn-ea"/>
              </a:rPr>
              <a:t>에서의 우수한 투과율 확보 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200" b="1" u="sng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투과율 </a:t>
            </a:r>
            <a:r>
              <a:rPr lang="en-US" altLang="ko-KR" sz="1200" b="1" u="sng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90% </a:t>
            </a:r>
            <a:r>
              <a:rPr lang="ko-KR" altLang="en-US" sz="1200" b="1" u="sng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이상 必</a:t>
            </a:r>
            <a:r>
              <a:rPr lang="en-US" altLang="ko-KR" sz="1200" b="1" u="sng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200" b="1" u="sng" dirty="0">
                <a:solidFill>
                  <a:srgbClr val="FF0000"/>
                </a:solidFill>
                <a:latin typeface="+mn-ea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ED82AF-CABF-44A6-8C21-21E5FBAAD28A}"/>
              </a:ext>
            </a:extLst>
          </p:cNvPr>
          <p:cNvSpPr txBox="1"/>
          <p:nvPr/>
        </p:nvSpPr>
        <p:spPr>
          <a:xfrm>
            <a:off x="395536" y="1066532"/>
            <a:ext cx="271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7. </a:t>
            </a:r>
            <a:r>
              <a:rPr lang="ko-KR" altLang="en-US" b="1" dirty="0" err="1">
                <a:latin typeface="+mn-ea"/>
              </a:rPr>
              <a:t>광특성</a:t>
            </a:r>
            <a:r>
              <a:rPr lang="en-US" altLang="ko-KR" b="1" dirty="0">
                <a:latin typeface="+mn-ea"/>
              </a:rPr>
              <a:t>_</a:t>
            </a:r>
            <a:r>
              <a:rPr lang="ko-KR" altLang="en-US" b="1" dirty="0">
                <a:latin typeface="+mn-ea"/>
              </a:rPr>
              <a:t>투과율 테스트</a:t>
            </a: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B89D9361-4366-4139-ADFF-8B8F6D8DBEA2}"/>
              </a:ext>
            </a:extLst>
          </p:cNvPr>
          <p:cNvSpPr txBox="1"/>
          <p:nvPr/>
        </p:nvSpPr>
        <p:spPr>
          <a:xfrm>
            <a:off x="838808" y="3918893"/>
            <a:ext cx="7511278" cy="13370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56055">
              <a:lnSpc>
                <a:spcPct val="133300"/>
              </a:lnSpc>
              <a:spcBef>
                <a:spcPts val="100"/>
              </a:spcBef>
            </a:pPr>
            <a:r>
              <a:rPr lang="ko-KR" altLang="en-US" sz="1200" spc="-40" dirty="0">
                <a:latin typeface="UKIJ CJK"/>
                <a:cs typeface="UKIJ CJK"/>
              </a:rPr>
              <a:t>시</a:t>
            </a:r>
            <a:r>
              <a:rPr sz="1200" spc="-40" dirty="0">
                <a:latin typeface="UKIJ CJK"/>
                <a:cs typeface="UKIJ CJK"/>
              </a:rPr>
              <a:t> 행 </a:t>
            </a:r>
            <a:r>
              <a:rPr sz="1200" spc="5" dirty="0">
                <a:latin typeface="UKIJ CJK"/>
                <a:cs typeface="UKIJ CJK"/>
              </a:rPr>
              <a:t>처</a:t>
            </a:r>
            <a:r>
              <a:rPr lang="en-US" sz="1200" spc="5" dirty="0">
                <a:latin typeface="UKIJ CJK"/>
                <a:cs typeface="UKIJ CJK"/>
              </a:rPr>
              <a:t> </a:t>
            </a:r>
            <a:r>
              <a:rPr sz="1200" spc="5" dirty="0">
                <a:latin typeface="UKIJ CJK"/>
                <a:cs typeface="UKIJ CJK"/>
              </a:rPr>
              <a:t>: </a:t>
            </a:r>
            <a:r>
              <a:rPr lang="en-US" sz="1200" spc="-25" dirty="0">
                <a:latin typeface="UKIJ CJK"/>
                <a:cs typeface="UKIJ CJK"/>
              </a:rPr>
              <a:t>KAPS </a:t>
            </a:r>
            <a:r>
              <a:rPr lang="ko-KR" altLang="en-US" sz="1200" spc="-25" dirty="0">
                <a:latin typeface="UKIJ CJK"/>
                <a:cs typeface="UKIJ CJK"/>
              </a:rPr>
              <a:t>연구소</a:t>
            </a:r>
            <a:endParaRPr lang="en-US" sz="1200" spc="-15" dirty="0">
              <a:latin typeface="UKIJ CJK"/>
              <a:cs typeface="UKIJ CJK"/>
            </a:endParaRPr>
          </a:p>
          <a:p>
            <a:pPr marL="12700" marR="1456055">
              <a:lnSpc>
                <a:spcPct val="133300"/>
              </a:lnSpc>
              <a:spcBef>
                <a:spcPts val="100"/>
              </a:spcBef>
            </a:pPr>
            <a:r>
              <a:rPr sz="1200" spc="-10" dirty="0">
                <a:latin typeface="UKIJ CJK"/>
                <a:cs typeface="UKIJ CJK"/>
              </a:rPr>
              <a:t>시</a:t>
            </a:r>
            <a:r>
              <a:rPr lang="ko-KR" altLang="en-US" sz="1200" spc="-10" dirty="0">
                <a:latin typeface="UKIJ CJK"/>
                <a:cs typeface="UKIJ CJK"/>
              </a:rPr>
              <a:t>편</a:t>
            </a:r>
            <a:r>
              <a:rPr lang="en-US" sz="1200" spc="-10" dirty="0">
                <a:latin typeface="UKIJ CJK"/>
                <a:cs typeface="UKIJ CJK"/>
              </a:rPr>
              <a:t> </a:t>
            </a:r>
            <a:r>
              <a:rPr lang="en-US" altLang="ko-KR" sz="1200" spc="-10" dirty="0">
                <a:latin typeface="UKIJ CJK"/>
                <a:cs typeface="UKIJ CJK"/>
              </a:rPr>
              <a:t>:</a:t>
            </a:r>
            <a:r>
              <a:rPr lang="ko-KR" altLang="en-US" sz="1200" spc="-10" dirty="0">
                <a:latin typeface="UKIJ CJK"/>
                <a:cs typeface="UKIJ CJK"/>
              </a:rPr>
              <a:t> </a:t>
            </a:r>
            <a:r>
              <a:rPr lang="ko-KR" altLang="en-US" sz="1200" spc="-10" dirty="0" err="1">
                <a:latin typeface="UKIJ CJK"/>
                <a:cs typeface="UKIJ CJK"/>
              </a:rPr>
              <a:t>무기재</a:t>
            </a:r>
            <a:r>
              <a:rPr lang="ko-KR" altLang="en-US" sz="1200" spc="-10" dirty="0">
                <a:latin typeface="UKIJ CJK"/>
                <a:cs typeface="UKIJ CJK"/>
              </a:rPr>
              <a:t> </a:t>
            </a:r>
            <a:r>
              <a:rPr lang="en-US" altLang="ko-KR" sz="1200" spc="-10" dirty="0">
                <a:latin typeface="UKIJ CJK"/>
                <a:cs typeface="UKIJ CJK"/>
              </a:rPr>
              <a:t>EPU Film</a:t>
            </a:r>
            <a:endParaRPr lang="ko-KR" altLang="en-US" sz="1200" spc="-10" dirty="0">
              <a:latin typeface="UKIJ CJK"/>
              <a:cs typeface="UKIJ CJK"/>
            </a:endParaRPr>
          </a:p>
          <a:p>
            <a:pPr marL="12700" marR="1456055" algn="ctr">
              <a:lnSpc>
                <a:spcPct val="133300"/>
              </a:lnSpc>
              <a:spcBef>
                <a:spcPts val="100"/>
              </a:spcBef>
            </a:pPr>
            <a:r>
              <a:rPr lang="ko-KR" altLang="en-US" sz="1700" spc="-50" dirty="0">
                <a:latin typeface="UKIJ CJK"/>
                <a:cs typeface="UKIJ CJK"/>
              </a:rPr>
              <a:t>                           </a:t>
            </a:r>
            <a:endParaRPr lang="en-US" altLang="ko-KR" sz="1700" spc="-50" dirty="0">
              <a:latin typeface="UKIJ CJK"/>
              <a:cs typeface="UKIJ CJK"/>
            </a:endParaRPr>
          </a:p>
          <a:p>
            <a:pPr marL="12700" marR="1456055" algn="ctr">
              <a:lnSpc>
                <a:spcPct val="133300"/>
              </a:lnSpc>
              <a:spcBef>
                <a:spcPts val="100"/>
              </a:spcBef>
            </a:pPr>
            <a:r>
              <a:rPr lang="en-US" altLang="ko-KR" sz="1700" spc="-50" dirty="0">
                <a:latin typeface="UKIJ CJK"/>
                <a:cs typeface="UKIJ CJK"/>
              </a:rPr>
              <a:t>                          </a:t>
            </a:r>
            <a:r>
              <a:rPr lang="ko-KR" altLang="en-US" sz="1700" spc="-50" dirty="0">
                <a:latin typeface="UKIJ CJK"/>
                <a:cs typeface="UKIJ CJK"/>
              </a:rPr>
              <a:t>       </a:t>
            </a:r>
            <a:r>
              <a:rPr lang="ko-KR" altLang="en-US" sz="2400" u="sng" spc="-50" dirty="0">
                <a:latin typeface="UKIJ CJK"/>
                <a:cs typeface="UKIJ CJK"/>
              </a:rPr>
              <a:t>시 </a:t>
            </a:r>
            <a:r>
              <a:rPr lang="ko-KR" altLang="en-US" sz="2400" u="sng" spc="-50" dirty="0" err="1">
                <a:latin typeface="UKIJ CJK"/>
                <a:cs typeface="UKIJ CJK"/>
              </a:rPr>
              <a:t>험</a:t>
            </a:r>
            <a:r>
              <a:rPr lang="ko-KR" altLang="en-US" sz="2400" u="sng" spc="-50" dirty="0">
                <a:latin typeface="UKIJ CJK"/>
                <a:cs typeface="UKIJ CJK"/>
              </a:rPr>
              <a:t> 결</a:t>
            </a:r>
            <a:r>
              <a:rPr lang="ko-KR" altLang="en-US" sz="2400" u="sng" spc="10" dirty="0">
                <a:latin typeface="UKIJ CJK"/>
                <a:cs typeface="UKIJ CJK"/>
              </a:rPr>
              <a:t> </a:t>
            </a:r>
            <a:r>
              <a:rPr lang="ko-KR" altLang="en-US" sz="2400" u="sng" spc="-50" dirty="0">
                <a:latin typeface="UKIJ CJK"/>
                <a:cs typeface="UKIJ CJK"/>
              </a:rPr>
              <a:t>과</a:t>
            </a:r>
            <a:endParaRPr lang="ko-KR" altLang="en-US" sz="1700" u="sng" dirty="0">
              <a:latin typeface="UKIJ CJK"/>
              <a:cs typeface="UKIJ CJK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A34492F1-E196-45CE-AAAC-24CBA4F16034}"/>
              </a:ext>
            </a:extLst>
          </p:cNvPr>
          <p:cNvSpPr txBox="1"/>
          <p:nvPr/>
        </p:nvSpPr>
        <p:spPr>
          <a:xfrm>
            <a:off x="2323052" y="5713551"/>
            <a:ext cx="4542790" cy="595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2558415" algn="l"/>
              </a:tabLst>
            </a:pPr>
            <a:r>
              <a:rPr sz="1200" spc="325" dirty="0">
                <a:latin typeface="LexiGulim"/>
                <a:cs typeface="LexiGulim"/>
              </a:rPr>
              <a:t>---------- </a:t>
            </a:r>
            <a:r>
              <a:rPr sz="1200" spc="95" dirty="0">
                <a:latin typeface="LexiGulim"/>
                <a:cs typeface="LexiGulim"/>
              </a:rPr>
              <a:t>시 </a:t>
            </a:r>
            <a:r>
              <a:rPr sz="1200" spc="80" dirty="0">
                <a:latin typeface="LexiGulim"/>
                <a:cs typeface="LexiGulim"/>
              </a:rPr>
              <a:t>험 </a:t>
            </a:r>
            <a:r>
              <a:rPr sz="1200" spc="65" dirty="0">
                <a:latin typeface="LexiGulim"/>
                <a:cs typeface="LexiGulim"/>
              </a:rPr>
              <a:t>분 </a:t>
            </a:r>
            <a:r>
              <a:rPr sz="1200" spc="80" dirty="0">
                <a:latin typeface="LexiGulim"/>
                <a:cs typeface="LexiGulim"/>
              </a:rPr>
              <a:t>석 결 </a:t>
            </a:r>
            <a:r>
              <a:rPr sz="1200" spc="95" dirty="0">
                <a:latin typeface="LexiGulim"/>
                <a:cs typeface="LexiGulim"/>
              </a:rPr>
              <a:t> </a:t>
            </a:r>
            <a:r>
              <a:rPr sz="1200" spc="35" dirty="0">
                <a:latin typeface="LexiGulim"/>
                <a:cs typeface="LexiGulim"/>
              </a:rPr>
              <a:t>과</a:t>
            </a:r>
            <a:r>
              <a:rPr sz="1200" spc="204" dirty="0">
                <a:latin typeface="LexiGulim"/>
                <a:cs typeface="LexiGulim"/>
              </a:rPr>
              <a:t> </a:t>
            </a:r>
            <a:r>
              <a:rPr sz="1200" spc="65" dirty="0">
                <a:latin typeface="LexiGulim"/>
                <a:cs typeface="LexiGulim"/>
              </a:rPr>
              <a:t>는	</a:t>
            </a:r>
            <a:r>
              <a:rPr sz="1200" spc="35" dirty="0">
                <a:latin typeface="LexiGulim"/>
                <a:cs typeface="LexiGulim"/>
              </a:rPr>
              <a:t>다 </a:t>
            </a:r>
            <a:r>
              <a:rPr sz="1200" spc="65" dirty="0">
                <a:latin typeface="LexiGulim"/>
                <a:cs typeface="LexiGulim"/>
              </a:rPr>
              <a:t>음 </a:t>
            </a:r>
            <a:r>
              <a:rPr sz="1200" spc="35" dirty="0">
                <a:latin typeface="LexiGulim"/>
                <a:cs typeface="LexiGulim"/>
              </a:rPr>
              <a:t>과 같 </a:t>
            </a:r>
            <a:r>
              <a:rPr sz="1200" spc="65" dirty="0">
                <a:latin typeface="LexiGulim"/>
                <a:cs typeface="LexiGulim"/>
              </a:rPr>
              <a:t>음</a:t>
            </a:r>
            <a:r>
              <a:rPr sz="1200" spc="300" dirty="0">
                <a:latin typeface="LexiGulim"/>
                <a:cs typeface="LexiGulim"/>
              </a:rPr>
              <a:t> </a:t>
            </a:r>
            <a:r>
              <a:rPr sz="1200" spc="325" dirty="0">
                <a:latin typeface="LexiGulim"/>
                <a:cs typeface="LexiGulim"/>
              </a:rPr>
              <a:t>----------</a:t>
            </a:r>
            <a:endParaRPr sz="1200" dirty="0">
              <a:latin typeface="LexiGulim"/>
              <a:cs typeface="LexiGulim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300" dirty="0">
              <a:latin typeface="LexiGulim"/>
              <a:cs typeface="LexiGulim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LexiGulim"/>
                <a:cs typeface="LexiGulim"/>
              </a:rPr>
              <a:t>&lt;</a:t>
            </a:r>
            <a:r>
              <a:rPr lang="en-US" sz="1200" dirty="0">
                <a:latin typeface="LexiGulim"/>
                <a:cs typeface="LexiGulim"/>
              </a:rPr>
              <a:t>EPU Film </a:t>
            </a:r>
            <a:r>
              <a:rPr lang="ko-KR" altLang="en-US" sz="1200" dirty="0">
                <a:latin typeface="LexiGulim"/>
                <a:cs typeface="LexiGulim"/>
              </a:rPr>
              <a:t>투과율 </a:t>
            </a:r>
            <a:r>
              <a:rPr lang="en-US" altLang="ko-KR" sz="1200" dirty="0">
                <a:latin typeface="LexiGulim"/>
                <a:cs typeface="LexiGulim"/>
              </a:rPr>
              <a:t>Test</a:t>
            </a:r>
            <a:r>
              <a:rPr sz="1200" dirty="0">
                <a:latin typeface="LexiGulim"/>
                <a:cs typeface="LexiGulim"/>
              </a:rPr>
              <a:t>＞</a:t>
            </a:r>
            <a:endParaRPr lang="en-US" sz="1200" dirty="0">
              <a:latin typeface="LexiGulim"/>
              <a:cs typeface="LexiGulim"/>
            </a:endParaRPr>
          </a:p>
        </p:txBody>
      </p:sp>
    </p:spTree>
    <p:extLst>
      <p:ext uri="{BB962C8B-B14F-4D97-AF65-F5344CB8AC3E}">
        <p14:creationId xmlns:p14="http://schemas.microsoft.com/office/powerpoint/2010/main" val="1164366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4487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연구 배경</a:t>
            </a: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  </a:t>
            </a: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현대의 모바일 디스플레이 디바이스는 기존의 평면형 구조에서 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1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차적으로는 구부리거나 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2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차적으로 접거나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(Foldable) Roll 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형태로 구현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(Rollable)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하는 형태</a:t>
            </a:r>
            <a:r>
              <a:rPr lang="ko-KR" altLang="en-US" sz="1400" dirty="0">
                <a:latin typeface="+mn-ea"/>
              </a:rPr>
              <a:t>로 진화를 거듭함</a:t>
            </a: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ko-KR" altLang="en-US" sz="1400" dirty="0">
                <a:latin typeface="+mn-ea"/>
              </a:rPr>
              <a:t> 이러한 디스플레이 디바이스는 기술의 진보와 발맞추어 평면타입에서 롤처럼 말거나 접을 수 있는 형태로 구조가 변화되고 있고 이에 맞는 소재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부품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장비의 필요성이 크게 증가하고 있는 상황임</a:t>
            </a: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그러나 가장 최신버전인 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UTG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적용 </a:t>
            </a:r>
            <a:r>
              <a:rPr lang="ko-KR" altLang="en-US" sz="1600" b="1" dirty="0" err="1">
                <a:solidFill>
                  <a:srgbClr val="FF0000"/>
                </a:solidFill>
                <a:latin typeface="+mn-ea"/>
              </a:rPr>
              <a:t>폴버블폰의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 경우 상당한 기술진보를 </a:t>
            </a:r>
            <a:r>
              <a:rPr lang="ko-KR" altLang="en-US" sz="1600" b="1" dirty="0" err="1">
                <a:solidFill>
                  <a:srgbClr val="FF0000"/>
                </a:solidFill>
                <a:latin typeface="+mn-ea"/>
              </a:rPr>
              <a:t>이루엇음에도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 불구하고 </a:t>
            </a:r>
            <a:r>
              <a:rPr lang="ko-KR" altLang="en-US" sz="1600" b="1" dirty="0" err="1">
                <a:solidFill>
                  <a:srgbClr val="FF0000"/>
                </a:solidFill>
                <a:latin typeface="+mn-ea"/>
              </a:rPr>
              <a:t>커버윈도우가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 워낙 얇아 내구성에 대한 문제가 발생하고 다양한 매체에서 </a:t>
            </a:r>
            <a:r>
              <a:rPr lang="ko-KR" altLang="en-US" sz="1600" b="1" dirty="0" err="1">
                <a:solidFill>
                  <a:srgbClr val="FF0000"/>
                </a:solidFill>
                <a:latin typeface="+mn-ea"/>
              </a:rPr>
              <a:t>부각</a:t>
            </a:r>
            <a:r>
              <a:rPr lang="ko-KR" altLang="en-US" sz="1400" dirty="0" err="1">
                <a:latin typeface="+mn-ea"/>
              </a:rPr>
              <a:t>되고있는</a:t>
            </a:r>
            <a:r>
              <a:rPr lang="ko-KR" altLang="en-US" sz="1400" dirty="0">
                <a:latin typeface="+mn-ea"/>
              </a:rPr>
              <a:t> 상황임</a:t>
            </a: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ko-KR" altLang="en-US" sz="1400" dirty="0">
                <a:latin typeface="+mn-ea"/>
              </a:rPr>
              <a:t> </a:t>
            </a: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본 과제에서는 이러한 </a:t>
            </a:r>
            <a:r>
              <a:rPr lang="ko-KR" altLang="en-US" sz="1400" dirty="0" err="1">
                <a:latin typeface="+mn-ea"/>
              </a:rPr>
              <a:t>폴더블이나</a:t>
            </a:r>
            <a:r>
              <a:rPr lang="ko-KR" altLang="en-US" sz="1400" dirty="0">
                <a:latin typeface="+mn-ea"/>
              </a:rPr>
              <a:t> 향후 출시될 다양한 </a:t>
            </a:r>
            <a:r>
              <a:rPr lang="ko-KR" altLang="en-US" sz="1400" dirty="0" err="1">
                <a:latin typeface="+mn-ea"/>
              </a:rPr>
              <a:t>자유곡면</a:t>
            </a:r>
            <a:r>
              <a:rPr lang="ko-KR" altLang="en-US" sz="1400" dirty="0">
                <a:latin typeface="+mn-ea"/>
              </a:rPr>
              <a:t> 디스플레이 디바이스 제품의 표면을 효과적으로 보호하여 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내구력을 향상시키면서 </a:t>
            </a:r>
            <a:r>
              <a:rPr lang="ko-KR" altLang="en-US" sz="1600" b="1" dirty="0" err="1">
                <a:solidFill>
                  <a:srgbClr val="FF0000"/>
                </a:solidFill>
                <a:latin typeface="+mn-ea"/>
              </a:rPr>
              <a:t>내황변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 특성과 같은 고신뢰성과 표면 </a:t>
            </a:r>
            <a:r>
              <a:rPr lang="ko-KR" altLang="en-US" sz="1600" b="1" dirty="0" err="1">
                <a:solidFill>
                  <a:srgbClr val="FF0000"/>
                </a:solidFill>
                <a:latin typeface="+mn-ea"/>
              </a:rPr>
              <a:t>눈부심방지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 특성의 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Anti-Glare 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기능 및 </a:t>
            </a:r>
            <a:r>
              <a:rPr lang="ko-KR" altLang="en-US" sz="1600" b="1" dirty="0" err="1">
                <a:solidFill>
                  <a:srgbClr val="FF0000"/>
                </a:solidFill>
                <a:latin typeface="+mn-ea"/>
              </a:rPr>
              <a:t>향균기능까지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 갖춘 보호필름을 개발 </a:t>
            </a:r>
            <a:r>
              <a:rPr lang="ko-KR" altLang="en-US" sz="1400" dirty="0">
                <a:latin typeface="+mn-ea"/>
              </a:rPr>
              <a:t>하고자 함</a:t>
            </a: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F56DE21-E2EC-4811-932E-EC98FC538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307522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0032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투과율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70FCB2E-158C-464F-9E66-5AB0EE38F9E9}"/>
              </a:ext>
            </a:extLst>
          </p:cNvPr>
          <p:cNvGraphicFramePr>
            <a:graphicFrameLocks noGrp="1"/>
          </p:cNvGraphicFramePr>
          <p:nvPr/>
        </p:nvGraphicFramePr>
        <p:xfrm>
          <a:off x="5601560" y="1166813"/>
          <a:ext cx="3290920" cy="55025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8072">
                  <a:extLst>
                    <a:ext uri="{9D8B030D-6E8A-4147-A177-3AD203B41FA5}">
                      <a16:colId xmlns:a16="http://schemas.microsoft.com/office/drawing/2014/main" val="192071767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3686831646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230761785"/>
                    </a:ext>
                  </a:extLst>
                </a:gridCol>
                <a:gridCol w="723911">
                  <a:extLst>
                    <a:ext uri="{9D8B030D-6E8A-4147-A177-3AD203B41FA5}">
                      <a16:colId xmlns:a16="http://schemas.microsoft.com/office/drawing/2014/main" val="2012473482"/>
                    </a:ext>
                  </a:extLst>
                </a:gridCol>
                <a:gridCol w="838817">
                  <a:extLst>
                    <a:ext uri="{9D8B030D-6E8A-4147-A177-3AD203B41FA5}">
                      <a16:colId xmlns:a16="http://schemas.microsoft.com/office/drawing/2014/main" val="2027960961"/>
                    </a:ext>
                  </a:extLst>
                </a:gridCol>
              </a:tblGrid>
              <a:tr h="15477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스펙트럼 </a:t>
                      </a:r>
                      <a:r>
                        <a:rPr lang="en-US" altLang="ko-KR" sz="900" u="none" strike="noStrike" dirty="0">
                          <a:effectLst/>
                        </a:rPr>
                        <a:t>(%</a:t>
                      </a:r>
                      <a:r>
                        <a:rPr lang="en-US" sz="900" u="none" strike="noStrike" dirty="0">
                          <a:effectLst/>
                        </a:rPr>
                        <a:t>T)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4253670642"/>
                  </a:ext>
                </a:extLst>
              </a:tr>
              <a:tr h="24017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파장 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en-US" sz="900" u="none" strike="noStrike">
                          <a:effectLst/>
                        </a:rPr>
                        <a:t>nm)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air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EPU(KAPS)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삼부</a:t>
                      </a:r>
                      <a:r>
                        <a:rPr lang="en-US" sz="900" u="none" strike="noStrike">
                          <a:effectLst/>
                        </a:rPr>
                        <a:t>TPU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한국유화</a:t>
                      </a:r>
                      <a:r>
                        <a:rPr lang="en-US" sz="900" u="none" strike="noStrike">
                          <a:effectLst/>
                        </a:rPr>
                        <a:t>TPU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3144655663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440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100.61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91.1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83.24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90.12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1486447720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445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100.77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91.34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83.23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90.3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361786267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450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100.88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91.54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83.37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90.42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4013044185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455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100.89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91.61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83.59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90.46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3253267219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460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100.71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91.35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83.72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90.34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2175777843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465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100.32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90.79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83.71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90.03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2557098842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470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99.81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90.02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83.59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89.58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2725394771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475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99.21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89.06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83.42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89.11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2229051869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480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98.85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88.95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83.3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88.47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1335878845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485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100.06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90.68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83.99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89.83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493977162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490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100.73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91.76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84.43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90.63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104604659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495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101.06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92.31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84.63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91.01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2776881976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92.36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84.63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91.01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664857195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100.67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92.01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84.46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90.69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2017739318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510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100.17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91.42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84.18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90.2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2465279872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515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99.7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90.72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83.85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89.62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814806026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520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99.16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90.14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83.45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88.98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496115928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525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99.13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90.15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83.5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88.69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2212049442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530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99.77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91.4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83.77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89.8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1359833223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535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100.55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92.54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84.39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90.63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2947552430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540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101.03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93.32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84.8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91.19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1814847711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545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101.26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93.73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84.99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91.41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1577233446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550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101.25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93.74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85.02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91.36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18345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555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101.1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93.47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84.94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91.13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2788737517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560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100.96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93.03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84.89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90.81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744053098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565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100.91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92.42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84.85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90.74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566670349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570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100.82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92.66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84.76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90.69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1941869348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575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100.71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92.67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84.71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90.62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322907184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580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100.52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92.53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84.73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90.54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1565304635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585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100.22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92.28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84.79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90.46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1375380038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590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100.21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91.89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84.82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90.39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2501038680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595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100.35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92.39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84.89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90.39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3672571975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600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100.52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92.77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84.84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90.62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901632525"/>
                  </a:ext>
                </a:extLst>
              </a:tr>
            </a:tbl>
          </a:graphicData>
        </a:graphic>
      </p:graphicFrame>
      <p:graphicFrame>
        <p:nvGraphicFramePr>
          <p:cNvPr id="22" name="차트 21">
            <a:extLst>
              <a:ext uri="{FF2B5EF4-FFF2-40B4-BE49-F238E27FC236}">
                <a16:creationId xmlns:a16="http://schemas.microsoft.com/office/drawing/2014/main" id="{7FF8C792-080A-435D-BBB3-7B0FB155DDD1}"/>
              </a:ext>
            </a:extLst>
          </p:cNvPr>
          <p:cNvGraphicFramePr>
            <a:graphicFrameLocks/>
          </p:cNvGraphicFramePr>
          <p:nvPr/>
        </p:nvGraphicFramePr>
        <p:xfrm>
          <a:off x="521796" y="390646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8739928-BA69-4D9A-ADBB-1C23786AAF2A}"/>
              </a:ext>
            </a:extLst>
          </p:cNvPr>
          <p:cNvSpPr/>
          <p:nvPr/>
        </p:nvSpPr>
        <p:spPr>
          <a:xfrm>
            <a:off x="3491880" y="4293096"/>
            <a:ext cx="288032" cy="20162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A349D6-5A68-416A-9C11-E592F50D8C2F}"/>
              </a:ext>
            </a:extLst>
          </p:cNvPr>
          <p:cNvSpPr txBox="1"/>
          <p:nvPr/>
        </p:nvSpPr>
        <p:spPr>
          <a:xfrm>
            <a:off x="179512" y="1270501"/>
            <a:ext cx="5327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</a:t>
            </a:r>
            <a:r>
              <a:rPr lang="ko-KR" altLang="en-US" sz="1200" b="1" dirty="0">
                <a:latin typeface="+mj-ea"/>
                <a:ea typeface="+mj-ea"/>
              </a:rPr>
              <a:t> 투과율</a:t>
            </a:r>
            <a:r>
              <a:rPr lang="en-US" altLang="ko-KR" sz="1200" b="1" dirty="0">
                <a:latin typeface="+mj-ea"/>
                <a:ea typeface="+mj-ea"/>
              </a:rPr>
              <a:t> Test </a:t>
            </a:r>
            <a:endParaRPr lang="en-US" altLang="ko-KR" sz="1200" b="1" dirty="0">
              <a:latin typeface="+mj-ea"/>
              <a:ea typeface="+mj-ea"/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US" altLang="ko-KR" sz="1200" b="1" dirty="0">
                <a:latin typeface="+mj-ea"/>
                <a:ea typeface="+mj-ea"/>
                <a:sym typeface="Wingdings" panose="05000000000000000000" pitchFamily="2" charset="2"/>
              </a:rPr>
              <a:t>    - </a:t>
            </a:r>
            <a:r>
              <a:rPr lang="en-US" altLang="ko-KR" sz="1200" b="1" dirty="0">
                <a:latin typeface="+mj-ea"/>
                <a:ea typeface="+mj-ea"/>
              </a:rPr>
              <a:t>Test Condition : </a:t>
            </a:r>
            <a:r>
              <a:rPr lang="ko-KR" altLang="en-US" sz="1200" b="1" dirty="0">
                <a:latin typeface="+mj-ea"/>
                <a:ea typeface="+mj-ea"/>
              </a:rPr>
              <a:t>자외선 </a:t>
            </a:r>
            <a:r>
              <a:rPr lang="ko-KR" altLang="en-US" sz="1200" b="1" dirty="0" err="1">
                <a:latin typeface="+mj-ea"/>
                <a:ea typeface="+mj-ea"/>
              </a:rPr>
              <a:t>노광이</a:t>
            </a:r>
            <a:r>
              <a:rPr lang="ko-KR" altLang="en-US" sz="1200" b="1" dirty="0">
                <a:latin typeface="+mj-ea"/>
                <a:ea typeface="+mj-ea"/>
              </a:rPr>
              <a:t> 없는 상태에서 </a:t>
            </a:r>
            <a:r>
              <a:rPr lang="en-US" altLang="ko-KR" sz="1200" b="1" dirty="0">
                <a:latin typeface="+mj-ea"/>
                <a:ea typeface="+mj-ea"/>
              </a:rPr>
              <a:t>550nm</a:t>
            </a:r>
            <a:r>
              <a:rPr lang="ko-KR" altLang="en-US" sz="1200" b="1" dirty="0">
                <a:latin typeface="+mj-ea"/>
                <a:ea typeface="+mj-ea"/>
              </a:rPr>
              <a:t>의 투과율 측정</a:t>
            </a:r>
            <a:endParaRPr lang="en-US" altLang="ko-KR" sz="1200" b="1" dirty="0"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1200" b="1" dirty="0">
                <a:latin typeface="+mj-ea"/>
                <a:ea typeface="+mj-ea"/>
              </a:rPr>
              <a:t>    - Measurement : </a:t>
            </a:r>
            <a:r>
              <a:rPr lang="ko-KR" altLang="en-US" sz="1200" b="1" dirty="0">
                <a:latin typeface="+mj-ea"/>
                <a:ea typeface="+mj-ea"/>
              </a:rPr>
              <a:t>투과율 </a:t>
            </a:r>
            <a:r>
              <a:rPr lang="en-US" altLang="ko-KR" sz="1200" b="1" dirty="0">
                <a:latin typeface="+mj-ea"/>
                <a:ea typeface="+mj-ea"/>
              </a:rPr>
              <a:t>-&gt;</a:t>
            </a:r>
            <a:r>
              <a:rPr lang="ko-KR" altLang="en-US" sz="1200" b="1" dirty="0">
                <a:latin typeface="+mj-ea"/>
                <a:ea typeface="+mj-ea"/>
              </a:rPr>
              <a:t> </a:t>
            </a:r>
            <a:r>
              <a:rPr lang="en-US" altLang="ko-KR" sz="1200" b="1" dirty="0">
                <a:latin typeface="+mj-ea"/>
                <a:ea typeface="+mj-ea"/>
              </a:rPr>
              <a:t>COLOR MASTER(</a:t>
            </a:r>
            <a:r>
              <a:rPr lang="en-US" altLang="ko-KR" sz="1200" b="1" dirty="0" err="1">
                <a:latin typeface="+mj-ea"/>
                <a:ea typeface="+mj-ea"/>
              </a:rPr>
              <a:t>shinco</a:t>
            </a:r>
            <a:r>
              <a:rPr lang="en-US" altLang="ko-KR" sz="1200" b="1" dirty="0">
                <a:latin typeface="+mj-ea"/>
                <a:ea typeface="+mj-ea"/>
              </a:rPr>
              <a:t>)</a:t>
            </a:r>
            <a:endParaRPr lang="en-US" altLang="ko-KR" sz="1200" b="1" dirty="0">
              <a:latin typeface="+mn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6799775-1A55-40B6-998F-F4C30E5A839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7" t="17731" r="2605" b="8656"/>
          <a:stretch/>
        </p:blipFill>
        <p:spPr>
          <a:xfrm>
            <a:off x="544190" y="2023037"/>
            <a:ext cx="2731666" cy="129824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8F58AAE-348B-45C1-9640-6C78E5D505F5}"/>
              </a:ext>
            </a:extLst>
          </p:cNvPr>
          <p:cNvSpPr txBox="1"/>
          <p:nvPr/>
        </p:nvSpPr>
        <p:spPr>
          <a:xfrm>
            <a:off x="511560" y="3369562"/>
            <a:ext cx="381000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50" dirty="0">
                <a:latin typeface="+mn-ea"/>
              </a:rPr>
              <a:t>&lt;</a:t>
            </a:r>
            <a:r>
              <a:rPr lang="ko-KR" altLang="en-US" sz="1050" dirty="0">
                <a:latin typeface="+mn-ea"/>
              </a:rPr>
              <a:t>투과율 측정</a:t>
            </a:r>
            <a:r>
              <a:rPr lang="en-US" altLang="ko-KR" sz="1050" dirty="0">
                <a:latin typeface="+mn-ea"/>
              </a:rPr>
              <a:t>&gt;</a:t>
            </a:r>
          </a:p>
          <a:p>
            <a:pPr>
              <a:defRPr/>
            </a:pPr>
            <a:r>
              <a:rPr lang="en-US" altLang="ko-KR" sz="1050" dirty="0">
                <a:latin typeface="+mn-ea"/>
              </a:rPr>
              <a:t>- Measurement  : Color Master(SCINCO)</a:t>
            </a:r>
          </a:p>
          <a:p>
            <a:pPr>
              <a:defRPr/>
            </a:pPr>
            <a:endParaRPr lang="en-US" altLang="ko-KR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7594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공정개발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32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단일공정일체화구조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CB8034-23A3-4900-9442-E490D3FA2329}"/>
              </a:ext>
            </a:extLst>
          </p:cNvPr>
          <p:cNvSpPr/>
          <p:nvPr/>
        </p:nvSpPr>
        <p:spPr>
          <a:xfrm>
            <a:off x="827584" y="1700808"/>
            <a:ext cx="7488831" cy="17019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CE7A3C-ED30-4497-8EE5-086DADE21406}"/>
              </a:ext>
            </a:extLst>
          </p:cNvPr>
          <p:cNvSpPr txBox="1"/>
          <p:nvPr/>
        </p:nvSpPr>
        <p:spPr>
          <a:xfrm>
            <a:off x="850032" y="1958122"/>
            <a:ext cx="748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+mn-ea"/>
              </a:rPr>
              <a:t>단일공정 공정일체화구조의 목표 </a:t>
            </a:r>
            <a:r>
              <a:rPr lang="en-US" altLang="ko-KR" sz="1400" b="1" dirty="0">
                <a:latin typeface="+mn-ea"/>
              </a:rPr>
              <a:t>: </a:t>
            </a:r>
            <a:r>
              <a:rPr lang="ko-KR" altLang="en-US" sz="1400" b="1" dirty="0">
                <a:latin typeface="+mn-ea"/>
              </a:rPr>
              <a:t>보호필름 옵션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 err="1">
                <a:latin typeface="+mn-ea"/>
              </a:rPr>
              <a:t>향균</a:t>
            </a:r>
            <a:r>
              <a:rPr lang="en-US" altLang="ko-KR" sz="1400" b="1" dirty="0">
                <a:latin typeface="+mn-ea"/>
              </a:rPr>
              <a:t>, AG)</a:t>
            </a:r>
            <a:r>
              <a:rPr lang="ko-KR" altLang="en-US" sz="1400" b="1" dirty="0">
                <a:latin typeface="+mn-ea"/>
              </a:rPr>
              <a:t>구조 단일공정 공정일체화</a:t>
            </a:r>
            <a:r>
              <a:rPr lang="en-US" altLang="ko-KR" sz="1400" b="1" dirty="0">
                <a:latin typeface="+mn-ea"/>
              </a:rPr>
              <a:t> 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02A26B-9937-4029-B226-D12E81B2196F}"/>
              </a:ext>
            </a:extLst>
          </p:cNvPr>
          <p:cNvSpPr txBox="1"/>
          <p:nvPr/>
        </p:nvSpPr>
        <p:spPr>
          <a:xfrm>
            <a:off x="1284555" y="2540725"/>
            <a:ext cx="6527688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EPU</a:t>
            </a:r>
            <a:r>
              <a:rPr lang="ko-KR" altLang="en-US" sz="1200" dirty="0">
                <a:latin typeface="+mn-ea"/>
              </a:rPr>
              <a:t>소재를 사용하여 제품을 </a:t>
            </a:r>
            <a:r>
              <a:rPr lang="ko-KR" altLang="en-US" sz="1200" dirty="0" err="1">
                <a:latin typeface="+mn-ea"/>
              </a:rPr>
              <a:t>생산할때</a:t>
            </a:r>
            <a:r>
              <a:rPr lang="ko-KR" altLang="en-US" sz="1200" dirty="0">
                <a:latin typeface="+mn-ea"/>
              </a:rPr>
              <a:t> 옵션으로 가져갈 </a:t>
            </a:r>
            <a:r>
              <a:rPr lang="ko-KR" altLang="en-US" sz="1200" dirty="0" err="1">
                <a:latin typeface="+mn-ea"/>
              </a:rPr>
              <a:t>향균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및 </a:t>
            </a:r>
            <a:r>
              <a:rPr lang="en-US" altLang="ko-KR" sz="1200" dirty="0">
                <a:latin typeface="+mn-ea"/>
              </a:rPr>
              <a:t>AG</a:t>
            </a:r>
            <a:r>
              <a:rPr lang="ko-KR" altLang="en-US" sz="1200" dirty="0">
                <a:latin typeface="+mn-ea"/>
              </a:rPr>
              <a:t>구조를 </a:t>
            </a:r>
            <a:r>
              <a:rPr lang="ko-KR" altLang="en-US" sz="1200" dirty="0" err="1">
                <a:latin typeface="+mn-ea"/>
              </a:rPr>
              <a:t>단일공정화하여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일체화시켜</a:t>
            </a:r>
            <a:r>
              <a:rPr lang="ko-KR" altLang="en-US" sz="1200" dirty="0">
                <a:latin typeface="+mn-ea"/>
              </a:rPr>
              <a:t> 별도의 후공정없이 생산하여 생산성 및 단가경쟁력 상승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ED82AF-CABF-44A6-8C21-21E5FBAAD28A}"/>
              </a:ext>
            </a:extLst>
          </p:cNvPr>
          <p:cNvSpPr txBox="1"/>
          <p:nvPr/>
        </p:nvSpPr>
        <p:spPr>
          <a:xfrm>
            <a:off x="395536" y="1066532"/>
            <a:ext cx="3855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8. </a:t>
            </a:r>
            <a:r>
              <a:rPr lang="ko-KR" altLang="en-US" b="1" dirty="0">
                <a:latin typeface="+mn-ea"/>
              </a:rPr>
              <a:t>단일공정 공정일체화구조 테스트</a:t>
            </a: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B89D9361-4366-4139-ADFF-8B8F6D8DBEA2}"/>
              </a:ext>
            </a:extLst>
          </p:cNvPr>
          <p:cNvSpPr txBox="1"/>
          <p:nvPr/>
        </p:nvSpPr>
        <p:spPr>
          <a:xfrm>
            <a:off x="838808" y="3918893"/>
            <a:ext cx="7511278" cy="13370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56055">
              <a:lnSpc>
                <a:spcPct val="133300"/>
              </a:lnSpc>
              <a:spcBef>
                <a:spcPts val="100"/>
              </a:spcBef>
            </a:pPr>
            <a:r>
              <a:rPr lang="ko-KR" altLang="en-US" sz="1200" spc="-40" dirty="0">
                <a:latin typeface="UKIJ CJK"/>
                <a:cs typeface="UKIJ CJK"/>
              </a:rPr>
              <a:t>시</a:t>
            </a:r>
            <a:r>
              <a:rPr sz="1200" spc="-40" dirty="0">
                <a:latin typeface="UKIJ CJK"/>
                <a:cs typeface="UKIJ CJK"/>
              </a:rPr>
              <a:t> 행 </a:t>
            </a:r>
            <a:r>
              <a:rPr sz="1200" spc="5" dirty="0">
                <a:latin typeface="UKIJ CJK"/>
                <a:cs typeface="UKIJ CJK"/>
              </a:rPr>
              <a:t>처</a:t>
            </a:r>
            <a:r>
              <a:rPr lang="en-US" sz="1200" spc="5" dirty="0">
                <a:latin typeface="UKIJ CJK"/>
                <a:cs typeface="UKIJ CJK"/>
              </a:rPr>
              <a:t> </a:t>
            </a:r>
            <a:r>
              <a:rPr sz="1200" spc="5" dirty="0">
                <a:latin typeface="UKIJ CJK"/>
                <a:cs typeface="UKIJ CJK"/>
              </a:rPr>
              <a:t>: </a:t>
            </a:r>
            <a:r>
              <a:rPr lang="en-US" sz="1200" spc="-25" dirty="0">
                <a:latin typeface="UKIJ CJK"/>
                <a:cs typeface="UKIJ CJK"/>
              </a:rPr>
              <a:t>KAPS </a:t>
            </a:r>
            <a:r>
              <a:rPr lang="ko-KR" altLang="en-US" sz="1200" spc="-25" dirty="0">
                <a:latin typeface="UKIJ CJK"/>
                <a:cs typeface="UKIJ CJK"/>
              </a:rPr>
              <a:t>연구소</a:t>
            </a:r>
            <a:endParaRPr lang="en-US" sz="1200" spc="-15" dirty="0">
              <a:latin typeface="UKIJ CJK"/>
              <a:cs typeface="UKIJ CJK"/>
            </a:endParaRPr>
          </a:p>
          <a:p>
            <a:pPr marL="12700" marR="1456055">
              <a:lnSpc>
                <a:spcPct val="133300"/>
              </a:lnSpc>
              <a:spcBef>
                <a:spcPts val="100"/>
              </a:spcBef>
            </a:pPr>
            <a:r>
              <a:rPr sz="1200" spc="-10" dirty="0">
                <a:latin typeface="UKIJ CJK"/>
                <a:cs typeface="UKIJ CJK"/>
              </a:rPr>
              <a:t>시</a:t>
            </a:r>
            <a:r>
              <a:rPr lang="ko-KR" altLang="en-US" sz="1200" spc="-10" dirty="0">
                <a:latin typeface="UKIJ CJK"/>
                <a:cs typeface="UKIJ CJK"/>
              </a:rPr>
              <a:t>편</a:t>
            </a:r>
            <a:r>
              <a:rPr lang="en-US" sz="1200" spc="-10" dirty="0">
                <a:latin typeface="UKIJ CJK"/>
                <a:cs typeface="UKIJ CJK"/>
              </a:rPr>
              <a:t> </a:t>
            </a:r>
            <a:r>
              <a:rPr lang="en-US" altLang="ko-KR" sz="1200" spc="-10" dirty="0">
                <a:latin typeface="UKIJ CJK"/>
                <a:cs typeface="UKIJ CJK"/>
              </a:rPr>
              <a:t>:</a:t>
            </a:r>
            <a:r>
              <a:rPr lang="ko-KR" altLang="en-US" sz="1200" spc="-10" dirty="0">
                <a:latin typeface="UKIJ CJK"/>
                <a:cs typeface="UKIJ CJK"/>
              </a:rPr>
              <a:t> </a:t>
            </a:r>
            <a:r>
              <a:rPr lang="ko-KR" altLang="en-US" sz="1200" spc="-10" dirty="0" err="1">
                <a:latin typeface="UKIJ CJK"/>
                <a:cs typeface="UKIJ CJK"/>
              </a:rPr>
              <a:t>무기재</a:t>
            </a:r>
            <a:r>
              <a:rPr lang="ko-KR" altLang="en-US" sz="1200" spc="-10" dirty="0">
                <a:latin typeface="UKIJ CJK"/>
                <a:cs typeface="UKIJ CJK"/>
              </a:rPr>
              <a:t> </a:t>
            </a:r>
            <a:r>
              <a:rPr lang="en-US" altLang="ko-KR" sz="1200" spc="-10" dirty="0">
                <a:latin typeface="UKIJ CJK"/>
                <a:cs typeface="UKIJ CJK"/>
              </a:rPr>
              <a:t>EPU Film</a:t>
            </a:r>
            <a:endParaRPr lang="ko-KR" altLang="en-US" sz="1200" spc="-10" dirty="0">
              <a:latin typeface="UKIJ CJK"/>
              <a:cs typeface="UKIJ CJK"/>
            </a:endParaRPr>
          </a:p>
          <a:p>
            <a:pPr marL="12700" marR="1456055" algn="ctr">
              <a:lnSpc>
                <a:spcPct val="133300"/>
              </a:lnSpc>
              <a:spcBef>
                <a:spcPts val="100"/>
              </a:spcBef>
            </a:pPr>
            <a:r>
              <a:rPr lang="ko-KR" altLang="en-US" sz="1700" spc="-50" dirty="0">
                <a:latin typeface="UKIJ CJK"/>
                <a:cs typeface="UKIJ CJK"/>
              </a:rPr>
              <a:t>                           </a:t>
            </a:r>
            <a:endParaRPr lang="en-US" altLang="ko-KR" sz="1700" spc="-50" dirty="0">
              <a:latin typeface="UKIJ CJK"/>
              <a:cs typeface="UKIJ CJK"/>
            </a:endParaRPr>
          </a:p>
          <a:p>
            <a:pPr marL="12700" marR="1456055" algn="ctr">
              <a:lnSpc>
                <a:spcPct val="133300"/>
              </a:lnSpc>
              <a:spcBef>
                <a:spcPts val="100"/>
              </a:spcBef>
            </a:pPr>
            <a:r>
              <a:rPr lang="en-US" altLang="ko-KR" sz="1700" spc="-50" dirty="0">
                <a:latin typeface="UKIJ CJK"/>
                <a:cs typeface="UKIJ CJK"/>
              </a:rPr>
              <a:t>                          </a:t>
            </a:r>
            <a:r>
              <a:rPr lang="ko-KR" altLang="en-US" sz="1700" spc="-50" dirty="0">
                <a:latin typeface="UKIJ CJK"/>
                <a:cs typeface="UKIJ CJK"/>
              </a:rPr>
              <a:t>       </a:t>
            </a:r>
            <a:r>
              <a:rPr lang="ko-KR" altLang="en-US" sz="2400" u="sng" spc="-50" dirty="0">
                <a:latin typeface="UKIJ CJK"/>
                <a:cs typeface="UKIJ CJK"/>
              </a:rPr>
              <a:t>시 </a:t>
            </a:r>
            <a:r>
              <a:rPr lang="ko-KR" altLang="en-US" sz="2400" u="sng" spc="-50" dirty="0" err="1">
                <a:latin typeface="UKIJ CJK"/>
                <a:cs typeface="UKIJ CJK"/>
              </a:rPr>
              <a:t>험</a:t>
            </a:r>
            <a:r>
              <a:rPr lang="ko-KR" altLang="en-US" sz="2400" u="sng" spc="-50" dirty="0">
                <a:latin typeface="UKIJ CJK"/>
                <a:cs typeface="UKIJ CJK"/>
              </a:rPr>
              <a:t> 결</a:t>
            </a:r>
            <a:r>
              <a:rPr lang="ko-KR" altLang="en-US" sz="2400" u="sng" spc="10" dirty="0">
                <a:latin typeface="UKIJ CJK"/>
                <a:cs typeface="UKIJ CJK"/>
              </a:rPr>
              <a:t> </a:t>
            </a:r>
            <a:r>
              <a:rPr lang="ko-KR" altLang="en-US" sz="2400" u="sng" spc="-50" dirty="0">
                <a:latin typeface="UKIJ CJK"/>
                <a:cs typeface="UKIJ CJK"/>
              </a:rPr>
              <a:t>과</a:t>
            </a:r>
            <a:endParaRPr lang="ko-KR" altLang="en-US" sz="1700" u="sng" dirty="0">
              <a:latin typeface="UKIJ CJK"/>
              <a:cs typeface="UKIJ CJK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A34492F1-E196-45CE-AAAC-24CBA4F16034}"/>
              </a:ext>
            </a:extLst>
          </p:cNvPr>
          <p:cNvSpPr txBox="1"/>
          <p:nvPr/>
        </p:nvSpPr>
        <p:spPr>
          <a:xfrm>
            <a:off x="2323052" y="5713551"/>
            <a:ext cx="4542790" cy="595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2558415" algn="l"/>
              </a:tabLst>
            </a:pPr>
            <a:r>
              <a:rPr sz="1200" spc="325" dirty="0">
                <a:latin typeface="LexiGulim"/>
                <a:cs typeface="LexiGulim"/>
              </a:rPr>
              <a:t>---------- </a:t>
            </a:r>
            <a:r>
              <a:rPr sz="1200" spc="95" dirty="0">
                <a:latin typeface="LexiGulim"/>
                <a:cs typeface="LexiGulim"/>
              </a:rPr>
              <a:t>시 </a:t>
            </a:r>
            <a:r>
              <a:rPr sz="1200" spc="80" dirty="0">
                <a:latin typeface="LexiGulim"/>
                <a:cs typeface="LexiGulim"/>
              </a:rPr>
              <a:t>험 </a:t>
            </a:r>
            <a:r>
              <a:rPr sz="1200" spc="65" dirty="0">
                <a:latin typeface="LexiGulim"/>
                <a:cs typeface="LexiGulim"/>
              </a:rPr>
              <a:t>분 </a:t>
            </a:r>
            <a:r>
              <a:rPr sz="1200" spc="80" dirty="0">
                <a:latin typeface="LexiGulim"/>
                <a:cs typeface="LexiGulim"/>
              </a:rPr>
              <a:t>석 결 </a:t>
            </a:r>
            <a:r>
              <a:rPr sz="1200" spc="95" dirty="0">
                <a:latin typeface="LexiGulim"/>
                <a:cs typeface="LexiGulim"/>
              </a:rPr>
              <a:t> </a:t>
            </a:r>
            <a:r>
              <a:rPr sz="1200" spc="35" dirty="0">
                <a:latin typeface="LexiGulim"/>
                <a:cs typeface="LexiGulim"/>
              </a:rPr>
              <a:t>과</a:t>
            </a:r>
            <a:r>
              <a:rPr sz="1200" spc="204" dirty="0">
                <a:latin typeface="LexiGulim"/>
                <a:cs typeface="LexiGulim"/>
              </a:rPr>
              <a:t> </a:t>
            </a:r>
            <a:r>
              <a:rPr sz="1200" spc="65" dirty="0">
                <a:latin typeface="LexiGulim"/>
                <a:cs typeface="LexiGulim"/>
              </a:rPr>
              <a:t>는	</a:t>
            </a:r>
            <a:r>
              <a:rPr sz="1200" spc="35" dirty="0">
                <a:latin typeface="LexiGulim"/>
                <a:cs typeface="LexiGulim"/>
              </a:rPr>
              <a:t>다 </a:t>
            </a:r>
            <a:r>
              <a:rPr sz="1200" spc="65" dirty="0">
                <a:latin typeface="LexiGulim"/>
                <a:cs typeface="LexiGulim"/>
              </a:rPr>
              <a:t>음 </a:t>
            </a:r>
            <a:r>
              <a:rPr sz="1200" spc="35" dirty="0">
                <a:latin typeface="LexiGulim"/>
                <a:cs typeface="LexiGulim"/>
              </a:rPr>
              <a:t>과 같 </a:t>
            </a:r>
            <a:r>
              <a:rPr sz="1200" spc="65" dirty="0">
                <a:latin typeface="LexiGulim"/>
                <a:cs typeface="LexiGulim"/>
              </a:rPr>
              <a:t>음</a:t>
            </a:r>
            <a:r>
              <a:rPr sz="1200" spc="300" dirty="0">
                <a:latin typeface="LexiGulim"/>
                <a:cs typeface="LexiGulim"/>
              </a:rPr>
              <a:t> </a:t>
            </a:r>
            <a:r>
              <a:rPr sz="1200" spc="325" dirty="0">
                <a:latin typeface="LexiGulim"/>
                <a:cs typeface="LexiGulim"/>
              </a:rPr>
              <a:t>----------</a:t>
            </a:r>
            <a:endParaRPr sz="1200" dirty="0">
              <a:latin typeface="LexiGulim"/>
              <a:cs typeface="LexiGulim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300" dirty="0">
              <a:latin typeface="LexiGulim"/>
              <a:cs typeface="LexiGulim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LexiGulim"/>
                <a:cs typeface="LexiGulim"/>
              </a:rPr>
              <a:t>&lt;</a:t>
            </a:r>
            <a:r>
              <a:rPr lang="en-US" sz="1200" dirty="0">
                <a:latin typeface="LexiGulim"/>
                <a:cs typeface="LexiGulim"/>
              </a:rPr>
              <a:t>EPU Film </a:t>
            </a:r>
            <a:r>
              <a:rPr lang="ko-KR" altLang="en-US" sz="1200" dirty="0">
                <a:latin typeface="LexiGulim"/>
                <a:cs typeface="LexiGulim"/>
              </a:rPr>
              <a:t>단일공정 공정일체화 </a:t>
            </a:r>
            <a:r>
              <a:rPr lang="en-US" altLang="ko-KR" sz="1200" dirty="0">
                <a:latin typeface="LexiGulim"/>
                <a:cs typeface="LexiGulim"/>
              </a:rPr>
              <a:t>Test</a:t>
            </a:r>
            <a:r>
              <a:rPr sz="1200" dirty="0">
                <a:latin typeface="LexiGulim"/>
                <a:cs typeface="LexiGulim"/>
              </a:rPr>
              <a:t>＞</a:t>
            </a:r>
            <a:endParaRPr lang="en-US" sz="1200" dirty="0">
              <a:latin typeface="LexiGulim"/>
              <a:cs typeface="LexiGulim"/>
            </a:endParaRPr>
          </a:p>
        </p:txBody>
      </p:sp>
    </p:spTree>
    <p:extLst>
      <p:ext uri="{BB962C8B-B14F-4D97-AF65-F5344CB8AC3E}">
        <p14:creationId xmlns:p14="http://schemas.microsoft.com/office/powerpoint/2010/main" val="35637855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공정개발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38DE37F9-252A-4F43-9EDB-32A85A29FB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74"/>
          <a:stretch/>
        </p:blipFill>
        <p:spPr>
          <a:xfrm>
            <a:off x="311727" y="1143908"/>
            <a:ext cx="8520545" cy="242542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E4FD70FB-71B2-474A-83B7-9785CB70D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26" y="3589877"/>
            <a:ext cx="8520545" cy="316388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256737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결론 및 요약</a:t>
            </a:r>
            <a:endParaRPr lang="ko-KR" altLang="en-US" sz="1400" i="1" dirty="0">
              <a:solidFill>
                <a:srgbClr val="0000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5362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endParaRPr lang="en-US" altLang="ko-KR" sz="1400" i="1" dirty="0">
              <a:solidFill>
                <a:srgbClr val="0000FF"/>
              </a:solidFill>
              <a:latin typeface="+mn-ea"/>
            </a:endParaRP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고탄성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고유연성 </a:t>
            </a:r>
            <a:r>
              <a:rPr lang="en-US" altLang="ko-KR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EPU(Elastic Polyurethane) 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소재개발</a:t>
            </a:r>
            <a:endParaRPr lang="en-US" altLang="ko-KR" sz="1200" kern="0" spc="-100" dirty="0">
              <a:solidFill>
                <a:srgbClr val="000000"/>
              </a:solidFill>
              <a:effectLst/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 </a:t>
            </a:r>
            <a:r>
              <a:rPr lang="ko-KR" altLang="en-US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외부의 </a:t>
            </a:r>
            <a:r>
              <a:rPr lang="ko-KR" altLang="en-US" sz="1200" kern="0" spc="-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충격으로부터</a:t>
            </a:r>
            <a:r>
              <a:rPr lang="ko-KR" altLang="en-US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 보호 가능한 </a:t>
            </a:r>
            <a:r>
              <a:rPr lang="en-US" altLang="ko-KR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Fordable </a:t>
            </a:r>
            <a:r>
              <a:rPr lang="ko-KR" altLang="en-US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적용 </a:t>
            </a:r>
            <a:r>
              <a:rPr lang="en-US" altLang="ko-KR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EPU </a:t>
            </a:r>
            <a:r>
              <a:rPr lang="ko-KR" altLang="en-US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소재 개발</a:t>
            </a:r>
            <a:endParaRPr lang="en-US" altLang="ko-KR" sz="1200" kern="0" spc="-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  <a:sym typeface="Wingdings" panose="05000000000000000000" pitchFamily="2" charset="2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    </a:t>
            </a:r>
            <a:r>
              <a:rPr lang="ko-KR" altLang="en-US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기존의 </a:t>
            </a:r>
            <a:r>
              <a:rPr lang="en-US" altLang="ko-KR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TPU </a:t>
            </a:r>
            <a:r>
              <a:rPr lang="ko-KR" altLang="en-US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필름 대비 우수한 눌림</a:t>
            </a:r>
            <a:r>
              <a:rPr lang="en-US" altLang="ko-KR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, </a:t>
            </a:r>
            <a:r>
              <a:rPr lang="ko-KR" altLang="en-US" sz="1200" kern="0" spc="-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스크레치를</a:t>
            </a:r>
            <a:r>
              <a:rPr lang="ko-KR" altLang="en-US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 탄성으로 자가복원 향상됨을 확인 및 검증</a:t>
            </a:r>
            <a:endParaRPr lang="en-US" altLang="ko-KR" sz="1200" kern="0" spc="-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  <a:sym typeface="Wingdings" panose="05000000000000000000" pitchFamily="2" charset="2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200" kern="0" spc="-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  <a:sym typeface="Wingdings" panose="05000000000000000000" pitchFamily="2" charset="2"/>
            </a:endParaRP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AG(Anti-glare) 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패턴 개발</a:t>
            </a:r>
            <a:endParaRPr lang="en-US" altLang="ko-KR" sz="1200" kern="0" spc="-100" dirty="0">
              <a:solidFill>
                <a:srgbClr val="000000"/>
              </a:solidFill>
              <a:effectLst/>
              <a:latin typeface="돋움체" panose="020B0609000101010101" pitchFamily="49" charset="-127"/>
              <a:ea typeface="돋움체" panose="020B0609000101010101" pitchFamily="49" charset="-127"/>
              <a:sym typeface="Wingdings" panose="05000000000000000000" pitchFamily="2" charset="2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    </a:t>
            </a:r>
            <a:r>
              <a:rPr lang="ko-KR" altLang="en-US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기존 </a:t>
            </a:r>
            <a:r>
              <a:rPr lang="en-US" altLang="ko-KR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TPU Base </a:t>
            </a:r>
            <a:r>
              <a:rPr lang="ko-KR" altLang="en-US" sz="1200" kern="0" spc="-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비드타입</a:t>
            </a:r>
            <a:r>
              <a:rPr lang="ko-KR" altLang="en-US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 </a:t>
            </a:r>
            <a:r>
              <a:rPr lang="en-US" altLang="ko-KR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AG</a:t>
            </a:r>
            <a:r>
              <a:rPr lang="ko-KR" altLang="en-US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처리 대비 </a:t>
            </a:r>
            <a:r>
              <a:rPr lang="ko-KR" altLang="en-US" sz="1200" kern="0" spc="-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스파클링이</a:t>
            </a:r>
            <a:r>
              <a:rPr lang="ko-KR" altLang="en-US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 없는 형태의 </a:t>
            </a:r>
            <a:r>
              <a:rPr lang="en-US" altLang="ko-KR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AG </a:t>
            </a:r>
            <a:r>
              <a:rPr lang="ko-KR" altLang="en-US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패턴 구현</a:t>
            </a:r>
            <a:endParaRPr lang="en-US" altLang="ko-KR" sz="1200" kern="0" spc="-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  <a:sym typeface="Wingdings" panose="05000000000000000000" pitchFamily="2" charset="2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   </a:t>
            </a:r>
            <a:r>
              <a:rPr lang="en-US" altLang="ko-KR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 </a:t>
            </a:r>
            <a:r>
              <a:rPr lang="ko-KR" altLang="en-US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디스플레이 적용 가능한 수준의 </a:t>
            </a:r>
            <a:r>
              <a:rPr lang="ko-KR" altLang="en-US" sz="1200" kern="0" spc="-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고투과율</a:t>
            </a:r>
            <a:r>
              <a:rPr lang="ko-KR" altLang="en-US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 </a:t>
            </a:r>
            <a:r>
              <a:rPr lang="ko-KR" altLang="en-US" sz="1200" kern="0" spc="-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광특성</a:t>
            </a:r>
            <a:r>
              <a:rPr lang="ko-KR" altLang="en-US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 확인 및 검증</a:t>
            </a:r>
            <a:endParaRPr lang="en-US" altLang="ko-KR" sz="1200" kern="0" spc="-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  <a:sym typeface="Wingdings" panose="05000000000000000000" pitchFamily="2" charset="2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200" kern="0" spc="-100" dirty="0">
              <a:solidFill>
                <a:srgbClr val="000000"/>
              </a:solidFill>
              <a:effectLst/>
              <a:latin typeface="돋움체" panose="020B0609000101010101" pitchFamily="49" charset="-127"/>
              <a:ea typeface="돋움체" panose="020B0609000101010101" pitchFamily="49" charset="-127"/>
              <a:sym typeface="Wingdings" panose="05000000000000000000" pitchFamily="2" charset="2"/>
            </a:endParaRP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200" kern="0" spc="-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내황변에</a:t>
            </a:r>
            <a:r>
              <a:rPr lang="ko-KR" altLang="en-US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 특화된 </a:t>
            </a:r>
            <a:r>
              <a:rPr lang="en-US" altLang="ko-KR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EPU </a:t>
            </a:r>
            <a:r>
              <a:rPr lang="ko-KR" altLang="en-US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필름 개발</a:t>
            </a:r>
            <a:endParaRPr lang="en-US" altLang="ko-KR" sz="1200" kern="0" spc="-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  <a:sym typeface="Wingdings" panose="05000000000000000000" pitchFamily="2" charset="2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    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기존 </a:t>
            </a:r>
            <a:r>
              <a:rPr lang="en-US" altLang="ko-KR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TPU 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대비 자외선에 자유로운 </a:t>
            </a:r>
            <a:r>
              <a:rPr lang="ko-KR" altLang="en-US" sz="1200" kern="0" spc="-100" dirty="0" err="1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내황변에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 특화된 </a:t>
            </a:r>
            <a:r>
              <a:rPr lang="en-US" altLang="ko-KR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EPU 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특성 확인 및 검증</a:t>
            </a:r>
            <a:endParaRPr lang="en-US" altLang="ko-KR" sz="1200" kern="0" spc="-100" dirty="0">
              <a:solidFill>
                <a:srgbClr val="000000"/>
              </a:solidFill>
              <a:effectLst/>
              <a:latin typeface="돋움체" panose="020B0609000101010101" pitchFamily="49" charset="-127"/>
              <a:ea typeface="돋움체" panose="020B0609000101010101" pitchFamily="49" charset="-127"/>
              <a:sym typeface="Wingdings" panose="05000000000000000000" pitchFamily="2" charset="2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200" kern="0" spc="-100" dirty="0">
              <a:solidFill>
                <a:srgbClr val="000000"/>
              </a:solidFill>
              <a:effectLst/>
              <a:latin typeface="돋움체" panose="020B0609000101010101" pitchFamily="49" charset="-127"/>
              <a:ea typeface="돋움체" panose="020B0609000101010101" pitchFamily="49" charset="-127"/>
              <a:sym typeface="Wingdings" panose="05000000000000000000" pitchFamily="2" charset="2"/>
            </a:endParaRP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200" kern="0" spc="-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향균특성</a:t>
            </a:r>
            <a:r>
              <a:rPr lang="ko-KR" altLang="en-US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 보유한 </a:t>
            </a:r>
            <a:r>
              <a:rPr lang="en-US" altLang="ko-KR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EPU </a:t>
            </a:r>
            <a:r>
              <a:rPr lang="ko-KR" altLang="en-US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필름 개발</a:t>
            </a:r>
            <a:endParaRPr lang="en-US" altLang="ko-KR" sz="1200" kern="0" spc="-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  <a:sym typeface="Wingdings" panose="05000000000000000000" pitchFamily="2" charset="2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    </a:t>
            </a:r>
            <a:r>
              <a:rPr lang="ko-KR" altLang="en-US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별도의 </a:t>
            </a:r>
            <a:r>
              <a:rPr lang="ko-KR" altLang="en-US" sz="1200" kern="0" spc="-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후공정</a:t>
            </a:r>
            <a:r>
              <a:rPr lang="ko-KR" altLang="en-US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 처리 없이 </a:t>
            </a:r>
            <a:r>
              <a:rPr lang="ko-KR" altLang="en-US" sz="1200" kern="0" spc="-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향균특성을</a:t>
            </a:r>
            <a:r>
              <a:rPr lang="ko-KR" altLang="en-US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 보유한 </a:t>
            </a:r>
            <a:r>
              <a:rPr lang="en-US" altLang="ko-KR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EPU </a:t>
            </a:r>
            <a:r>
              <a:rPr lang="ko-KR" altLang="en-US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필름 특성 확인 및 검증</a:t>
            </a:r>
            <a:endParaRPr lang="en-US" altLang="ko-KR" sz="1200" kern="0" spc="-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  <a:sym typeface="Wingdings" panose="05000000000000000000" pitchFamily="2" charset="2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200" kern="0" spc="-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  <a:sym typeface="Wingdings" panose="05000000000000000000" pitchFamily="2" charset="2"/>
            </a:endParaRP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無기재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EPU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보호필름 개발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kern="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 </a:t>
            </a:r>
            <a:r>
              <a:rPr lang="ko-KR" altLang="en-US" sz="1200" kern="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별도의 기재 없이 단일화된 구조로 </a:t>
            </a:r>
            <a:r>
              <a:rPr lang="en-US" altLang="ko-KR" sz="1200" kern="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Fordable </a:t>
            </a:r>
            <a:r>
              <a:rPr lang="ko-KR" altLang="en-US" sz="1200" kern="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sym typeface="Wingdings" panose="05000000000000000000" pitchFamily="2" charset="2"/>
              </a:rPr>
              <a:t>특성에 장점을 보이며 생산성 및 단가 경쟁력 상승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200" kern="0" spc="0" dirty="0">
              <a:solidFill>
                <a:srgbClr val="000000"/>
              </a:solidFill>
              <a:effectLst/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88772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564310" y="2828835"/>
            <a:ext cx="80153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30325" eaLnBrk="0" latinLnBrk="0" hangingPunct="0">
              <a:buSzPct val="100000"/>
              <a:defRPr/>
            </a:pPr>
            <a:r>
              <a:rPr lang="ko-KR" altLang="en-US" sz="7200" kern="0" spc="-15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978517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기존 연구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6246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기존 기술의 문제점 및 필요성</a:t>
            </a: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b="1" dirty="0">
                <a:latin typeface="+mn-ea"/>
              </a:rPr>
              <a:t>1. </a:t>
            </a:r>
            <a:r>
              <a:rPr lang="ko-KR" altLang="en-US" sz="1600" b="1" dirty="0">
                <a:latin typeface="+mn-ea"/>
              </a:rPr>
              <a:t>표면 내구성</a:t>
            </a:r>
            <a:endParaRPr lang="en-US" altLang="ko-KR" sz="1600" b="1" dirty="0">
              <a:latin typeface="+mn-ea"/>
            </a:endParaRPr>
          </a:p>
          <a:p>
            <a:pPr marL="342900" indent="-342900">
              <a:lnSpc>
                <a:spcPts val="2300"/>
              </a:lnSpc>
              <a:buAutoNum type="arabicPeriod"/>
            </a:pP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ts val="2300"/>
              </a:lnSpc>
              <a:buAutoNum type="arabicPeriod"/>
            </a:pP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ts val="2300"/>
              </a:lnSpc>
              <a:buAutoNum type="arabicPeriod"/>
            </a:pP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ts val="2300"/>
              </a:lnSpc>
              <a:buAutoNum type="arabicPeriod"/>
            </a:pP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ts val="2300"/>
              </a:lnSpc>
              <a:buAutoNum type="arabicPeriod"/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400" dirty="0">
                <a:latin typeface="+mn-ea"/>
              </a:rPr>
              <a:t>      - </a:t>
            </a:r>
            <a:r>
              <a:rPr lang="ko-KR" altLang="en-US" sz="1400" dirty="0">
                <a:latin typeface="+mn-ea"/>
              </a:rPr>
              <a:t>현재 적용중인 </a:t>
            </a:r>
            <a:r>
              <a:rPr lang="en-US" altLang="ko-KR" sz="1400" dirty="0">
                <a:latin typeface="+mn-ea"/>
              </a:rPr>
              <a:t>UTG</a:t>
            </a:r>
            <a:r>
              <a:rPr lang="ko-KR" altLang="en-US" sz="1400" dirty="0">
                <a:latin typeface="+mn-ea"/>
              </a:rPr>
              <a:t>적용 </a:t>
            </a:r>
            <a:r>
              <a:rPr lang="ko-KR" altLang="en-US" sz="1400" dirty="0" err="1">
                <a:latin typeface="+mn-ea"/>
              </a:rPr>
              <a:t>폴더블폰의</a:t>
            </a:r>
            <a:r>
              <a:rPr lang="ko-KR" altLang="en-US" sz="1400" dirty="0">
                <a:latin typeface="+mn-ea"/>
              </a:rPr>
              <a:t> 표면 내구성이 기술 진보에 비해 여전히 이슈화 되고 있음</a:t>
            </a: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400" dirty="0">
                <a:latin typeface="+mn-ea"/>
              </a:rPr>
              <a:t>       </a:t>
            </a:r>
            <a:r>
              <a:rPr lang="ko-KR" altLang="en-US" sz="1400" dirty="0">
                <a:latin typeface="+mn-ea"/>
              </a:rPr>
              <a:t> </a:t>
            </a: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200" i="1" dirty="0">
                <a:solidFill>
                  <a:srgbClr val="0000FF"/>
                </a:solidFill>
                <a:latin typeface="+mn-ea"/>
              </a:rPr>
              <a:t>  </a:t>
            </a:r>
            <a:endParaRPr lang="en-US" altLang="ko-KR" sz="1200" i="1" dirty="0"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F56DE21-E2EC-4811-932E-EC98FC538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307522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Picture 1">
            <a:extLst>
              <a:ext uri="{FF2B5EF4-FFF2-40B4-BE49-F238E27FC236}">
                <a16:creationId xmlns:a16="http://schemas.microsoft.com/office/drawing/2014/main" id="{E59C1F8D-5C14-4972-923E-C34999C92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96" y="2032547"/>
            <a:ext cx="6120085" cy="389957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9861A97C-72C5-4C34-A9C5-6FA53A7AB718}"/>
              </a:ext>
            </a:extLst>
          </p:cNvPr>
          <p:cNvSpPr/>
          <p:nvPr/>
        </p:nvSpPr>
        <p:spPr>
          <a:xfrm>
            <a:off x="5508104" y="3429000"/>
            <a:ext cx="1944216" cy="7200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331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기존 연구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8900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기존 기술의 문제점 및 필요성</a:t>
            </a: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b="1" dirty="0">
                <a:latin typeface="+mn-ea"/>
              </a:rPr>
              <a:t>2. Folding</a:t>
            </a:r>
            <a:r>
              <a:rPr lang="ko-KR" altLang="en-US" sz="1600" b="1" dirty="0">
                <a:latin typeface="+mn-ea"/>
              </a:rPr>
              <a:t> 특성</a:t>
            </a:r>
            <a:endParaRPr lang="en-US" altLang="ko-KR" sz="1600" b="1" dirty="0">
              <a:latin typeface="+mn-ea"/>
            </a:endParaRPr>
          </a:p>
          <a:p>
            <a:pPr marL="342900" indent="-342900">
              <a:lnSpc>
                <a:spcPts val="2300"/>
              </a:lnSpc>
              <a:buAutoNum type="arabicPeriod"/>
            </a:pP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ts val="2300"/>
              </a:lnSpc>
              <a:buAutoNum type="arabicPeriod"/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400" dirty="0">
                <a:latin typeface="+mn-ea"/>
              </a:rPr>
              <a:t>      - </a:t>
            </a:r>
            <a:r>
              <a:rPr lang="ko-KR" altLang="en-US" sz="1400" dirty="0">
                <a:latin typeface="+mn-ea"/>
              </a:rPr>
              <a:t>현재 적용중인 </a:t>
            </a:r>
            <a:r>
              <a:rPr lang="en-US" altLang="ko-KR" sz="1400" dirty="0">
                <a:latin typeface="+mn-ea"/>
              </a:rPr>
              <a:t>UTG</a:t>
            </a:r>
            <a:r>
              <a:rPr lang="ko-KR" altLang="en-US" sz="1400" dirty="0">
                <a:latin typeface="+mn-ea"/>
              </a:rPr>
              <a:t>적용 </a:t>
            </a:r>
            <a:r>
              <a:rPr lang="ko-KR" altLang="en-US" sz="1400" dirty="0" err="1">
                <a:latin typeface="+mn-ea"/>
              </a:rPr>
              <a:t>폴더블폰의</a:t>
            </a:r>
            <a:r>
              <a:rPr lang="ko-KR" altLang="en-US" sz="1400" dirty="0">
                <a:latin typeface="+mn-ea"/>
              </a:rPr>
              <a:t> 표면 </a:t>
            </a:r>
            <a:r>
              <a:rPr lang="en-US" altLang="ko-KR" sz="1400" dirty="0">
                <a:latin typeface="+mn-ea"/>
              </a:rPr>
              <a:t>Folding</a:t>
            </a:r>
            <a:r>
              <a:rPr lang="ko-KR" altLang="en-US" sz="1400" dirty="0">
                <a:latin typeface="+mn-ea"/>
              </a:rPr>
              <a:t>특성이 기술 진보에 비해 여전히 이슈화 되고 있음</a:t>
            </a: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400" dirty="0">
                <a:latin typeface="+mn-ea"/>
              </a:rPr>
              <a:t>       </a:t>
            </a:r>
            <a:r>
              <a:rPr lang="ko-KR" altLang="en-US" sz="1400" dirty="0">
                <a:latin typeface="+mn-ea"/>
              </a:rPr>
              <a:t> </a:t>
            </a: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200" i="1" dirty="0">
                <a:solidFill>
                  <a:srgbClr val="0000FF"/>
                </a:solidFill>
                <a:latin typeface="+mn-ea"/>
              </a:rPr>
              <a:t>  </a:t>
            </a:r>
            <a:endParaRPr lang="en-US" altLang="ko-KR" sz="1200" i="1" dirty="0"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F56DE21-E2EC-4811-932E-EC98FC538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307522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D0C698-D821-4975-BC1C-4EDBD89CE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853684"/>
            <a:ext cx="7886898" cy="395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30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기존 연구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80000"/>
            <a:ext cx="8706254" cy="5951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기존 기술의 문제점 및 필요성</a:t>
            </a: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b="1" dirty="0">
                <a:latin typeface="+mn-ea"/>
              </a:rPr>
              <a:t>3. </a:t>
            </a:r>
            <a:r>
              <a:rPr lang="ko-KR" altLang="en-US" sz="1600" b="1" dirty="0" err="1">
                <a:latin typeface="+mn-ea"/>
              </a:rPr>
              <a:t>내황변성</a:t>
            </a:r>
            <a:endParaRPr lang="en-US" altLang="ko-KR" sz="16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400" dirty="0">
                <a:latin typeface="+mn-ea"/>
              </a:rPr>
              <a:t>   </a:t>
            </a: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400" dirty="0">
                <a:latin typeface="+mn-ea"/>
              </a:rPr>
              <a:t>     - </a:t>
            </a:r>
            <a:r>
              <a:rPr lang="ko-KR" altLang="en-US" sz="1400" dirty="0">
                <a:latin typeface="+mn-ea"/>
              </a:rPr>
              <a:t>시중 판매되는 투명한 액정 보호필름들이 실사용시 시간이 지나면 자외선의 영향으로 노랗게 변하는      </a:t>
            </a:r>
            <a:r>
              <a:rPr lang="ko-KR" altLang="en-US" sz="1400" dirty="0" err="1">
                <a:latin typeface="+mn-ea"/>
              </a:rPr>
              <a:t>황변</a:t>
            </a:r>
            <a:r>
              <a:rPr lang="ko-KR" altLang="en-US" sz="1400" dirty="0">
                <a:latin typeface="+mn-ea"/>
              </a:rPr>
              <a:t> 현상을 보임</a:t>
            </a: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200" i="1" dirty="0">
                <a:solidFill>
                  <a:srgbClr val="0000FF"/>
                </a:solidFill>
                <a:latin typeface="+mn-ea"/>
              </a:rPr>
              <a:t>  </a:t>
            </a:r>
            <a:endParaRPr lang="en-US" altLang="ko-KR" sz="1200" i="1" dirty="0"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F56DE21-E2EC-4811-932E-EC98FC538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307522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3F1CF7A4-C80B-4500-83B9-1DF85DCD3B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19" t="31221" r="42817" b="10326"/>
          <a:stretch/>
        </p:blipFill>
        <p:spPr>
          <a:xfrm>
            <a:off x="1657830" y="1772816"/>
            <a:ext cx="3384376" cy="377484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9612DF-7111-4C6A-BC64-46EC0B0F7312}"/>
              </a:ext>
            </a:extLst>
          </p:cNvPr>
          <p:cNvSpPr txBox="1"/>
          <p:nvPr/>
        </p:nvSpPr>
        <p:spPr>
          <a:xfrm>
            <a:off x="5073655" y="4696342"/>
            <a:ext cx="40703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실제 판매되는 시제품 자외선 </a:t>
            </a:r>
            <a:r>
              <a:rPr lang="ko-KR" altLang="en-US" sz="1200" dirty="0" err="1"/>
              <a:t>노출시</a:t>
            </a:r>
            <a:r>
              <a:rPr lang="ko-KR" altLang="en-US" sz="1200" dirty="0"/>
              <a:t> 진행된 </a:t>
            </a:r>
            <a:r>
              <a:rPr lang="ko-KR" altLang="en-US" sz="1200" dirty="0" err="1"/>
              <a:t>황변현상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02734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연구목표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799639-4091-4908-B5AC-9FE7DE70C66F}"/>
              </a:ext>
            </a:extLst>
          </p:cNvPr>
          <p:cNvSpPr txBox="1"/>
          <p:nvPr/>
        </p:nvSpPr>
        <p:spPr>
          <a:xfrm>
            <a:off x="155912" y="944638"/>
            <a:ext cx="8706254" cy="5577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1.</a:t>
            </a:r>
            <a:r>
              <a:rPr lang="en-US" altLang="ko-KR" sz="1400" b="1" kern="0" spc="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400" b="1" u="sng" kern="0" spc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돋움체" panose="020B0609000101010101" pitchFamily="49" charset="-127"/>
                <a:ea typeface="돋움체" panose="020B0609000101010101" pitchFamily="49" charset="-127"/>
              </a:rPr>
              <a:t>고유연성 소재</a:t>
            </a:r>
            <a:r>
              <a:rPr lang="ko-KR" altLang="en-US" sz="1400" b="1" kern="0" spc="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를 통한 </a:t>
            </a:r>
            <a:r>
              <a:rPr lang="ko-KR" altLang="en-US" sz="1400" b="1" kern="0" spc="0" dirty="0" err="1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폴더블에</a:t>
            </a:r>
            <a:r>
              <a:rPr lang="ko-KR" altLang="en-US" sz="1400" b="1" kern="0" spc="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400" b="1" u="sng" kern="0" spc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돋움체" panose="020B0609000101010101" pitchFamily="49" charset="-127"/>
                <a:ea typeface="돋움체" panose="020B0609000101010101" pitchFamily="49" charset="-127"/>
              </a:rPr>
              <a:t>최적화된 </a:t>
            </a:r>
            <a:r>
              <a:rPr lang="ko-KR" altLang="en-US" sz="1400" b="1" u="sng" kern="0" spc="0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돋움체" panose="020B0609000101010101" pitchFamily="49" charset="-127"/>
                <a:ea typeface="돋움체" panose="020B0609000101010101" pitchFamily="49" charset="-127"/>
              </a:rPr>
              <a:t>폴딩특성</a:t>
            </a:r>
            <a:r>
              <a:rPr lang="ko-KR" altLang="en-US" sz="1400" b="1" u="sng" kern="0" spc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돋움체" panose="020B0609000101010101" pitchFamily="49" charset="-127"/>
                <a:ea typeface="돋움체" panose="020B0609000101010101" pitchFamily="49" charset="-127"/>
              </a:rPr>
              <a:t> 및 표면 내구성</a:t>
            </a:r>
            <a:r>
              <a:rPr lang="ko-KR" altLang="en-US" sz="1400" b="1" kern="0" spc="0" dirty="0">
                <a:solidFill>
                  <a:srgbClr val="000000"/>
                </a:solidFill>
                <a:effectLst/>
                <a:latin typeface="한양신명조"/>
                <a:ea typeface="돋움체" panose="020B0609000101010101" pitchFamily="49" charset="-127"/>
              </a:rPr>
              <a:t> </a:t>
            </a:r>
            <a:r>
              <a:rPr lang="ko-KR" altLang="en-US" sz="1400" b="1" kern="0" spc="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확보</a:t>
            </a:r>
            <a:endParaRPr lang="ko-KR" altLang="en-US" sz="1400" b="1" kern="0" spc="0" dirty="0">
              <a:solidFill>
                <a:srgbClr val="000000"/>
              </a:solidFill>
              <a:effectLst/>
              <a:latin typeface="한양신명조"/>
              <a:ea typeface="돋움체" panose="020B0609000101010101" pitchFamily="49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 &gt; 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별도 기재없이 고탄성 기능성 소재인 </a:t>
            </a:r>
            <a:r>
              <a:rPr lang="en-US" altLang="ko-KR" sz="1600" b="1" kern="0" spc="-100" dirty="0">
                <a:solidFill>
                  <a:srgbClr val="FF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EPU(Elastic Polyurethane) </a:t>
            </a:r>
            <a:r>
              <a:rPr lang="ko-KR" altLang="en-US" sz="1600" b="1" kern="0" spc="-100" dirty="0">
                <a:solidFill>
                  <a:srgbClr val="FF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소재</a:t>
            </a:r>
            <a:r>
              <a:rPr lang="ko-KR" altLang="en-US" sz="1400" b="1" kern="0" spc="-100" dirty="0">
                <a:solidFill>
                  <a:srgbClr val="FF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적용하여 표면 내구성 확보</a:t>
            </a:r>
            <a:endParaRPr lang="ko-KR" altLang="en-US" sz="1200" kern="0" spc="-10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 &gt; </a:t>
            </a:r>
            <a:r>
              <a:rPr lang="ko-KR" altLang="en-US" sz="1200" kern="0" spc="-100" dirty="0" err="1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폴더블에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적합한 고유연성 소재를 적용해 굽힘에 안정적인 </a:t>
            </a:r>
            <a:r>
              <a:rPr lang="ko-KR" altLang="en-US" sz="1200" kern="0" spc="-100" dirty="0" err="1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밀착성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확보하여 </a:t>
            </a:r>
            <a:r>
              <a:rPr lang="en-US" altLang="ko-KR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Folding 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특성 확보</a:t>
            </a:r>
            <a:endParaRPr lang="ko-KR" altLang="en-US" sz="1200" kern="0" spc="-10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 &gt; AF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용 점착제 소재개발을 통해 굽힘에 안정적인 </a:t>
            </a:r>
            <a:r>
              <a:rPr lang="ko-KR" altLang="en-US" sz="1200" kern="0" spc="-100" dirty="0" err="1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밀착성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확보하여 </a:t>
            </a:r>
            <a:r>
              <a:rPr lang="en-US" altLang="ko-KR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Folding 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특성 확보</a:t>
            </a:r>
            <a:endParaRPr lang="en-US" altLang="ko-KR" sz="1200" kern="0" spc="-100" dirty="0">
              <a:solidFill>
                <a:srgbClr val="000000"/>
              </a:solidFill>
              <a:effectLst/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200" kern="0" spc="-100" dirty="0">
              <a:solidFill>
                <a:srgbClr val="000000"/>
              </a:solidFill>
              <a:effectLst/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2.</a:t>
            </a:r>
            <a:r>
              <a:rPr lang="en-US" altLang="ko-KR" sz="1400" b="1" kern="0" spc="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400" b="1" kern="0" spc="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고신뢰성 및 다기능성</a:t>
            </a:r>
            <a:endParaRPr lang="ko-KR" altLang="en-US" sz="1400" b="1" kern="0" spc="-10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200" b="1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&gt; </a:t>
            </a:r>
            <a:r>
              <a:rPr lang="ko-KR" altLang="en-US" sz="1200" b="1" u="sng" kern="0" spc="-100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돋움체" panose="020B0609000101010101" pitchFamily="49" charset="-127"/>
                <a:ea typeface="돋움체" panose="020B0609000101010101" pitchFamily="49" charset="-127"/>
              </a:rPr>
              <a:t>내황변</a:t>
            </a:r>
            <a:r>
              <a:rPr lang="ko-KR" altLang="en-US" sz="1200" b="1" kern="0" spc="-100" dirty="0">
                <a:solidFill>
                  <a:srgbClr val="000000"/>
                </a:solidFill>
                <a:effectLst/>
                <a:latin typeface="한양신명조"/>
                <a:ea typeface="돋움체" panose="020B0609000101010101" pitchFamily="49" charset="-127"/>
              </a:rPr>
              <a:t> </a:t>
            </a:r>
            <a:r>
              <a:rPr lang="ko-KR" altLang="en-US" sz="1200" b="1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특성</a:t>
            </a:r>
            <a:endParaRPr lang="ko-KR" altLang="en-US" sz="1200" b="1" kern="0" spc="-10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  : 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소재개발을 통하여 기존 적용되던 </a:t>
            </a:r>
            <a:r>
              <a:rPr lang="ko-KR" altLang="en-US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소재들이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갖는 </a:t>
            </a:r>
            <a:r>
              <a:rPr lang="ko-KR" altLang="en-US" sz="1200" kern="0" spc="-100" dirty="0" err="1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황변특성을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획기적으로 개선</a:t>
            </a:r>
            <a:endParaRPr lang="ko-KR" altLang="en-US" sz="1200" kern="0" spc="-10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&gt; </a:t>
            </a:r>
            <a:r>
              <a:rPr lang="ko-KR" altLang="en-US" sz="1200" b="1" u="sng" kern="0" spc="-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돋움체" panose="020B0609000101010101" pitchFamily="49" charset="-127"/>
                <a:ea typeface="돋움체" panose="020B0609000101010101" pitchFamily="49" charset="-127"/>
              </a:rPr>
              <a:t>항균</a:t>
            </a:r>
            <a:r>
              <a:rPr lang="ko-KR" altLang="en-US" sz="1200" b="1" kern="0" spc="-100" dirty="0">
                <a:solidFill>
                  <a:srgbClr val="000000"/>
                </a:solidFill>
                <a:effectLst/>
                <a:latin typeface="한양신명조"/>
                <a:ea typeface="돋움체" panose="020B0609000101010101" pitchFamily="49" charset="-127"/>
              </a:rPr>
              <a:t> </a:t>
            </a:r>
            <a:r>
              <a:rPr lang="ko-KR" altLang="en-US" sz="1200" b="1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특성</a:t>
            </a:r>
            <a:endParaRPr lang="ko-KR" altLang="en-US" sz="1200" b="1" kern="0" spc="-10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  : 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소재 자체에 항균기능을 부여하여 별도의 후처리 없이도 항균기능 유지 가능 </a:t>
            </a:r>
            <a:endParaRPr lang="ko-KR" altLang="en-US" sz="1200" kern="0" spc="-10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-10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3.</a:t>
            </a:r>
            <a:r>
              <a:rPr lang="en-US" altLang="ko-KR" sz="1400" b="1" kern="0" spc="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400" b="1" kern="0" spc="0" dirty="0" err="1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광특성</a:t>
            </a:r>
            <a:r>
              <a:rPr lang="ko-KR" altLang="en-US" sz="1400" b="1" kern="0" spc="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및 시장경쟁력</a:t>
            </a:r>
            <a:endParaRPr lang="ko-KR" altLang="en-US" sz="1400" b="1" kern="0" spc="-10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 &gt; </a:t>
            </a:r>
            <a:r>
              <a:rPr lang="en-US" altLang="ko-KR" sz="1200" b="1" u="sng" kern="0" spc="-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돋움체" panose="020B0609000101010101" pitchFamily="49" charset="-127"/>
                <a:ea typeface="돋움체" panose="020B0609000101010101" pitchFamily="49" charset="-127"/>
              </a:rPr>
              <a:t>Anti-Glare </a:t>
            </a:r>
            <a:r>
              <a:rPr lang="ko-KR" altLang="en-US" sz="1200" b="1" u="sng" kern="0" spc="-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돋움체" panose="020B0609000101010101" pitchFamily="49" charset="-127"/>
                <a:ea typeface="돋움체" panose="020B0609000101010101" pitchFamily="49" charset="-127"/>
              </a:rPr>
              <a:t>적용</a:t>
            </a:r>
            <a:endParaRPr lang="ko-KR" altLang="en-US" sz="1200" kern="0" spc="-10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  : </a:t>
            </a:r>
            <a:r>
              <a:rPr lang="ko-KR" altLang="en-US" sz="1200" kern="0" spc="-100" dirty="0" err="1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난방사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방지 및 </a:t>
            </a:r>
            <a:r>
              <a:rPr lang="en-US" altLang="ko-KR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UV Imprinting 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방식을 이용하여 </a:t>
            </a:r>
            <a:r>
              <a:rPr lang="ko-KR" altLang="en-US" sz="1200" kern="0" spc="-100" dirty="0" err="1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비드리스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방식의 </a:t>
            </a:r>
            <a:r>
              <a:rPr lang="ko-KR" altLang="en-US" sz="1200" kern="0" spc="-100" dirty="0" err="1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고내구성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표면 특성 구현</a:t>
            </a:r>
            <a:endParaRPr lang="ko-KR" altLang="en-US" sz="1200" kern="0" spc="-10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 &gt; </a:t>
            </a:r>
            <a:r>
              <a:rPr lang="en-US" altLang="ko-KR" sz="1200" b="1" u="sng" kern="0" spc="-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돋움체" panose="020B0609000101010101" pitchFamily="49" charset="-127"/>
                <a:ea typeface="돋움체" panose="020B0609000101010101" pitchFamily="49" charset="-127"/>
              </a:rPr>
              <a:t>EPU</a:t>
            </a:r>
            <a:r>
              <a:rPr lang="ko-KR" altLang="en-US" sz="1200" b="1" u="sng" kern="0" spc="-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돋움체" panose="020B0609000101010101" pitchFamily="49" charset="-127"/>
                <a:ea typeface="돋움체" panose="020B0609000101010101" pitchFamily="49" charset="-127"/>
              </a:rPr>
              <a:t>와 </a:t>
            </a:r>
            <a:r>
              <a:rPr lang="en-US" altLang="ko-KR" sz="1200" b="1" u="sng" kern="0" spc="-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돋움체" panose="020B0609000101010101" pitchFamily="49" charset="-127"/>
                <a:ea typeface="돋움체" panose="020B0609000101010101" pitchFamily="49" charset="-127"/>
              </a:rPr>
              <a:t>Anti-Glare </a:t>
            </a:r>
            <a:r>
              <a:rPr lang="ko-KR" altLang="en-US" sz="1200" b="1" u="sng" kern="0" spc="-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돋움체" panose="020B0609000101010101" pitchFamily="49" charset="-127"/>
                <a:ea typeface="돋움체" panose="020B0609000101010101" pitchFamily="49" charset="-127"/>
              </a:rPr>
              <a:t>표면 및 </a:t>
            </a:r>
            <a:r>
              <a:rPr lang="ko-KR" altLang="en-US" sz="1200" b="1" u="sng" kern="0" spc="-100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돋움체" panose="020B0609000101010101" pitchFamily="49" charset="-127"/>
                <a:ea typeface="돋움체" panose="020B0609000101010101" pitchFamily="49" charset="-127"/>
              </a:rPr>
              <a:t>향균특성의</a:t>
            </a:r>
            <a:r>
              <a:rPr lang="ko-KR" altLang="en-US" sz="1200" b="1" u="sng" kern="0" spc="-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돋움체" panose="020B0609000101010101" pitchFamily="49" charset="-127"/>
                <a:ea typeface="돋움체" panose="020B0609000101010101" pitchFamily="49" charset="-127"/>
              </a:rPr>
              <a:t> 일체화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한양신명조"/>
                <a:ea typeface="돋움체" panose="020B0609000101010101" pitchFamily="49" charset="-127"/>
              </a:rPr>
              <a:t> 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구조</a:t>
            </a:r>
            <a:endParaRPr lang="ko-KR" altLang="en-US" sz="1200" kern="0" spc="-10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  : 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기존의  </a:t>
            </a:r>
            <a:r>
              <a:rPr lang="en-US" altLang="ko-KR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AG, </a:t>
            </a:r>
            <a:r>
              <a:rPr lang="ko-KR" altLang="en-US" sz="1200" kern="0" spc="-100" dirty="0" err="1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향균특성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부여를 위한 전</a:t>
            </a:r>
            <a:r>
              <a:rPr lang="en-US" altLang="ko-KR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후처리 불필요</a:t>
            </a:r>
            <a:r>
              <a:rPr lang="en-US" altLang="ko-KR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가격경쟁력 확보 가능</a:t>
            </a:r>
            <a:endParaRPr lang="en-US" altLang="ko-KR" sz="1200" kern="0" spc="-100" dirty="0">
              <a:solidFill>
                <a:srgbClr val="000000"/>
              </a:solidFill>
              <a:effectLst/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76302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연구목표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5962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2000" b="1" dirty="0">
                <a:latin typeface="+mn-ea"/>
              </a:rPr>
              <a:t> </a:t>
            </a: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2000" b="1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-</a:t>
            </a:r>
            <a:r>
              <a:rPr lang="ko-KR" altLang="en-US" sz="1400" dirty="0">
                <a:latin typeface="+mn-ea"/>
              </a:rPr>
              <a:t> 본 과제를 통하여 개발하려는 </a:t>
            </a:r>
            <a:r>
              <a:rPr lang="en-US" altLang="ko-KR" sz="1400" b="1" u="sng" dirty="0">
                <a:latin typeface="+mn-ea"/>
              </a:rPr>
              <a:t>UV </a:t>
            </a:r>
            <a:r>
              <a:rPr lang="ko-KR" altLang="en-US" sz="1400" b="1" u="sng" dirty="0" err="1">
                <a:latin typeface="+mn-ea"/>
              </a:rPr>
              <a:t>임프린팅</a:t>
            </a:r>
            <a:r>
              <a:rPr lang="ko-KR" altLang="en-US" sz="1400" b="1" u="sng" dirty="0">
                <a:latin typeface="+mn-ea"/>
              </a:rPr>
              <a:t> 공정</a:t>
            </a:r>
            <a:r>
              <a:rPr lang="ko-KR" altLang="en-US" sz="1400" dirty="0">
                <a:latin typeface="+mn-ea"/>
              </a:rPr>
              <a:t>을 이용한 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EPU </a:t>
            </a:r>
            <a:r>
              <a:rPr lang="ko-KR" altLang="en-US" sz="1600" b="1" dirty="0" err="1">
                <a:solidFill>
                  <a:srgbClr val="FF0000"/>
                </a:solidFill>
                <a:latin typeface="+mn-ea"/>
              </a:rPr>
              <a:t>무기재타입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AG(Anti-Glare),</a:t>
            </a:r>
            <a:r>
              <a:rPr lang="ko-KR" altLang="en-US" sz="1600" b="1" dirty="0" err="1">
                <a:solidFill>
                  <a:srgbClr val="FF0000"/>
                </a:solidFill>
                <a:latin typeface="+mn-ea"/>
              </a:rPr>
              <a:t>향균특성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일체구조형 보호필름</a:t>
            </a:r>
            <a:r>
              <a:rPr lang="ko-KR" altLang="en-US" sz="1400" dirty="0">
                <a:latin typeface="+mn-ea"/>
              </a:rPr>
              <a:t>의 경우 개발완료시 </a:t>
            </a:r>
            <a:r>
              <a:rPr lang="ko-KR" altLang="en-US" sz="1400" b="1" u="sng" dirty="0">
                <a:latin typeface="+mn-ea"/>
              </a:rPr>
              <a:t>우수한 품질 및 </a:t>
            </a:r>
            <a:r>
              <a:rPr lang="ko-KR" altLang="en-US" sz="1400" b="1" u="sng" dirty="0" err="1">
                <a:latin typeface="+mn-ea"/>
              </a:rPr>
              <a:t>공정단순화를</a:t>
            </a:r>
            <a:r>
              <a:rPr lang="ko-KR" altLang="en-US" sz="1400" b="1" u="sng" dirty="0">
                <a:latin typeface="+mn-ea"/>
              </a:rPr>
              <a:t> 통하여 제품의 경쟁력 확보가 가능</a:t>
            </a:r>
            <a:r>
              <a:rPr lang="ko-KR" altLang="en-US" sz="1400" dirty="0">
                <a:latin typeface="+mn-ea"/>
              </a:rPr>
              <a:t>할 것으로 예상됨</a:t>
            </a: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4F5238AD-7917-4237-A064-FE96FA225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80728"/>
            <a:ext cx="8448537" cy="231254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Picture 7">
            <a:extLst>
              <a:ext uri="{FF2B5EF4-FFF2-40B4-BE49-F238E27FC236}">
                <a16:creationId xmlns:a16="http://schemas.microsoft.com/office/drawing/2014/main" id="{5585B4B8-5D47-4F87-849B-DB8A604AD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3653311"/>
            <a:ext cx="8448537" cy="1791913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184762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목표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9CE96B8-53E6-4C85-93DB-87FE978A2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975620"/>
              </p:ext>
            </p:extLst>
          </p:nvPr>
        </p:nvGraphicFramePr>
        <p:xfrm>
          <a:off x="299926" y="1052736"/>
          <a:ext cx="8520548" cy="55474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30137">
                  <a:extLst>
                    <a:ext uri="{9D8B030D-6E8A-4147-A177-3AD203B41FA5}">
                      <a16:colId xmlns:a16="http://schemas.microsoft.com/office/drawing/2014/main" val="394220534"/>
                    </a:ext>
                  </a:extLst>
                </a:gridCol>
                <a:gridCol w="2130137">
                  <a:extLst>
                    <a:ext uri="{9D8B030D-6E8A-4147-A177-3AD203B41FA5}">
                      <a16:colId xmlns:a16="http://schemas.microsoft.com/office/drawing/2014/main" val="3906100562"/>
                    </a:ext>
                  </a:extLst>
                </a:gridCol>
                <a:gridCol w="2130137">
                  <a:extLst>
                    <a:ext uri="{9D8B030D-6E8A-4147-A177-3AD203B41FA5}">
                      <a16:colId xmlns:a16="http://schemas.microsoft.com/office/drawing/2014/main" val="888147702"/>
                    </a:ext>
                  </a:extLst>
                </a:gridCol>
                <a:gridCol w="2130137">
                  <a:extLst>
                    <a:ext uri="{9D8B030D-6E8A-4147-A177-3AD203B41FA5}">
                      <a16:colId xmlns:a16="http://schemas.microsoft.com/office/drawing/2014/main" val="315961086"/>
                    </a:ext>
                  </a:extLst>
                </a:gridCol>
              </a:tblGrid>
              <a:tr h="616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개발 목표치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8323289"/>
                  </a:ext>
                </a:extLst>
              </a:tr>
              <a:tr h="61638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1100" dirty="0"/>
                        <a:t>1. </a:t>
                      </a:r>
                      <a:r>
                        <a:rPr lang="ko-KR" altLang="en-US" sz="1100" dirty="0"/>
                        <a:t>표면 내구성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고탄성 소재개발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고무경도시험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90 </a:t>
                      </a:r>
                      <a:r>
                        <a:rPr lang="ko-KR" altLang="en-US" sz="1100" dirty="0"/>
                        <a:t>이상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FF0000"/>
                          </a:solidFill>
                        </a:rPr>
                        <a:t>95</a:t>
                      </a:r>
                      <a:r>
                        <a:rPr lang="ko-KR" altLang="en-US" sz="1100" b="1" dirty="0">
                          <a:solidFill>
                            <a:srgbClr val="FF0000"/>
                          </a:solidFill>
                        </a:rPr>
                        <a:t>이상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8594554"/>
                  </a:ext>
                </a:extLst>
              </a:tr>
              <a:tr h="6163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2. Folding </a:t>
                      </a:r>
                      <a:r>
                        <a:rPr lang="ko-KR" altLang="en-US" sz="1100" dirty="0"/>
                        <a:t>특성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Folding</a:t>
                      </a:r>
                      <a:r>
                        <a:rPr lang="ko-KR" altLang="en-US" sz="1100" dirty="0"/>
                        <a:t>에 자유로운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소재개발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반복굴곡성테스트</a:t>
                      </a:r>
                      <a:r>
                        <a:rPr lang="ko-KR" altLang="en-US" sz="1100" dirty="0"/>
                        <a:t> 외관이상 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FF0000"/>
                          </a:solidFill>
                        </a:rPr>
                        <a:t>외관이상 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6835497"/>
                  </a:ext>
                </a:extLst>
              </a:tr>
              <a:tr h="6163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3. </a:t>
                      </a:r>
                      <a:r>
                        <a:rPr lang="ko-KR" altLang="en-US" sz="1100" dirty="0"/>
                        <a:t>점착 특성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AF</a:t>
                      </a:r>
                      <a:r>
                        <a:rPr lang="ko-KR" altLang="en-US" sz="1100" dirty="0"/>
                        <a:t>용 </a:t>
                      </a:r>
                      <a:r>
                        <a:rPr lang="ko-KR" altLang="en-US" sz="1100" dirty="0" err="1"/>
                        <a:t>고점착</a:t>
                      </a:r>
                      <a:r>
                        <a:rPr lang="ko-KR" altLang="en-US" sz="1100" dirty="0"/>
                        <a:t> 소재개발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1500gf/inch </a:t>
                      </a:r>
                      <a:r>
                        <a:rPr lang="ko-KR" altLang="en-US" sz="1100" dirty="0"/>
                        <a:t>이상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FF0000"/>
                          </a:solidFill>
                        </a:rPr>
                        <a:t>1550gf/inch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4995225"/>
                  </a:ext>
                </a:extLst>
              </a:tr>
              <a:tr h="6163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4. </a:t>
                      </a:r>
                      <a:r>
                        <a:rPr lang="ko-KR" altLang="en-US" sz="1100" dirty="0" err="1"/>
                        <a:t>내황변</a:t>
                      </a:r>
                      <a:r>
                        <a:rPr lang="ko-KR" altLang="en-US" sz="1100" dirty="0"/>
                        <a:t> 특성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고성능 </a:t>
                      </a:r>
                      <a:r>
                        <a:rPr lang="ko-KR" altLang="en-US" sz="1100" dirty="0" err="1"/>
                        <a:t>내황변</a:t>
                      </a:r>
                      <a:r>
                        <a:rPr lang="ko-KR" altLang="en-US" sz="1100" dirty="0"/>
                        <a:t> 소재개발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YI 5 </a:t>
                      </a:r>
                      <a:r>
                        <a:rPr lang="ko-KR" altLang="en-US" sz="1100" dirty="0"/>
                        <a:t>이하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FF0000"/>
                          </a:solidFill>
                        </a:rPr>
                        <a:t>3.72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4969133"/>
                  </a:ext>
                </a:extLst>
              </a:tr>
              <a:tr h="6163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5. AG </a:t>
                      </a:r>
                      <a:r>
                        <a:rPr lang="ko-KR" altLang="en-US" sz="1100" dirty="0"/>
                        <a:t>표면특성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고성능 </a:t>
                      </a:r>
                      <a:r>
                        <a:rPr lang="en-US" altLang="ko-KR" sz="1100" dirty="0"/>
                        <a:t>Anti-Glare </a:t>
                      </a:r>
                      <a:r>
                        <a:rPr lang="ko-KR" altLang="en-US" sz="1100" dirty="0"/>
                        <a:t>패턴 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눈부심 현상 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FF0000"/>
                          </a:solidFill>
                        </a:rPr>
                        <a:t>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6191887"/>
                  </a:ext>
                </a:extLst>
              </a:tr>
              <a:tr h="6163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6. </a:t>
                      </a:r>
                      <a:r>
                        <a:rPr lang="ko-KR" altLang="en-US" sz="1100" dirty="0" err="1"/>
                        <a:t>향균</a:t>
                      </a:r>
                      <a:r>
                        <a:rPr lang="ko-KR" altLang="en-US" sz="1100" dirty="0"/>
                        <a:t> 특성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향균</a:t>
                      </a:r>
                      <a:r>
                        <a:rPr lang="ko-KR" altLang="en-US" sz="1100" dirty="0"/>
                        <a:t> 특성 부여 소재개발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향균력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99.9%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FF0000"/>
                          </a:solidFill>
                        </a:rPr>
                        <a:t>99.9%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1782505"/>
                  </a:ext>
                </a:extLst>
              </a:tr>
              <a:tr h="6163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7. </a:t>
                      </a:r>
                      <a:r>
                        <a:rPr lang="ko-KR" altLang="en-US" sz="1100" dirty="0"/>
                        <a:t>광 투과율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고 투과율 소재개발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중심파장 투과율 </a:t>
                      </a:r>
                      <a:r>
                        <a:rPr lang="en-US" altLang="ko-KR" sz="1100" dirty="0"/>
                        <a:t>90%</a:t>
                      </a:r>
                      <a:r>
                        <a:rPr lang="ko-KR" altLang="en-US" sz="1100" dirty="0"/>
                        <a:t>이상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FF0000"/>
                          </a:solidFill>
                        </a:rPr>
                        <a:t>93%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2236824"/>
                  </a:ext>
                </a:extLst>
              </a:tr>
              <a:tr h="6163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8. </a:t>
                      </a:r>
                      <a:r>
                        <a:rPr lang="ko-KR" altLang="en-US" sz="1100" dirty="0"/>
                        <a:t>공정개발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공정 단일화 공정개발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단일 공정화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FF0000"/>
                          </a:solidFill>
                        </a:rPr>
                        <a:t>단일 공정화 실행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9138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4641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8E678091357F24E8F48B77CA27B8190" ma:contentTypeVersion="10" ma:contentTypeDescription="새 문서를 만듭니다." ma:contentTypeScope="" ma:versionID="6214b655059a3f220a35174d05e9def0">
  <xsd:schema xmlns:xsd="http://www.w3.org/2001/XMLSchema" xmlns:xs="http://www.w3.org/2001/XMLSchema" xmlns:p="http://schemas.microsoft.com/office/2006/metadata/properties" xmlns:ns2="df922d41-91bf-45f8-8b2c-e1591bc010d5" targetNamespace="http://schemas.microsoft.com/office/2006/metadata/properties" ma:root="true" ma:fieldsID="f68fc4224146a5b1fae48ae4f549800b" ns2:_="">
    <xsd:import namespace="df922d41-91bf-45f8-8b2c-e1591bc010d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922d41-91bf-45f8-8b2c-e1591bc010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A025E80-6017-4340-852A-AD128310F2C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7FA2EDF-CBB7-475B-B0D9-861160A9824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752C289-7328-4F4C-BE3C-6FF959ED22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922d41-91bf-45f8-8b2c-e1591bc010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8920</TotalTime>
  <Words>2763</Words>
  <Application>Microsoft Office PowerPoint</Application>
  <PresentationFormat>화면 슬라이드 쇼(4:3)</PresentationFormat>
  <Paragraphs>912</Paragraphs>
  <Slides>34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9" baseType="lpstr">
      <vt:lpstr>HY견고딕</vt:lpstr>
      <vt:lpstr>HY헤드라인M</vt:lpstr>
      <vt:lpstr>LexiGulim</vt:lpstr>
      <vt:lpstr>UKIJ CJK</vt:lpstr>
      <vt:lpstr>돋움</vt:lpstr>
      <vt:lpstr>돋움체</vt:lpstr>
      <vt:lpstr>맑은 고딕</vt:lpstr>
      <vt:lpstr>바른돋움 3</vt:lpstr>
      <vt:lpstr>바탕</vt:lpstr>
      <vt:lpstr>-윤고딕330</vt:lpstr>
      <vt:lpstr>-윤고딕340</vt:lpstr>
      <vt:lpstr>한양신명조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Kised</dc:creator>
  <cp:lastModifiedBy>유 용주</cp:lastModifiedBy>
  <cp:revision>412</cp:revision>
  <cp:lastPrinted>2019-09-16T00:28:29Z</cp:lastPrinted>
  <dcterms:created xsi:type="dcterms:W3CDTF">2017-03-29T07:13:25Z</dcterms:created>
  <dcterms:modified xsi:type="dcterms:W3CDTF">2021-12-03T06:26:56Z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0x01010048E678091357F24E8F48B77CA27B8190</vt:lpwstr>
  </property>
</Properties>
</file>